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68" r:id="rId5"/>
    <p:sldId id="258" r:id="rId6"/>
    <p:sldId id="273" r:id="rId7"/>
    <p:sldId id="265" r:id="rId8"/>
    <p:sldId id="267" r:id="rId9"/>
    <p:sldId id="274" r:id="rId10"/>
    <p:sldId id="260" r:id="rId11"/>
    <p:sldId id="262" r:id="rId12"/>
    <p:sldId id="264" r:id="rId13"/>
    <p:sldId id="271" r:id="rId14"/>
    <p:sldId id="272" r:id="rId15"/>
    <p:sldId id="259" r:id="rId16"/>
    <p:sldId id="263" r:id="rId17"/>
    <p:sldId id="261" r:id="rId18"/>
    <p:sldId id="269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8" autoAdjust="0"/>
    <p:restoredTop sz="94660"/>
  </p:normalViewPr>
  <p:slideViewPr>
    <p:cSldViewPr snapToGrid="0">
      <p:cViewPr varScale="1">
        <p:scale>
          <a:sx n="66" d="100"/>
          <a:sy n="66" d="100"/>
        </p:scale>
        <p:origin x="5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5989C-F470-49CB-881A-9677E970D420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24CA0-1294-4971-A561-AF8F6EA3D4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45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프랙탈</a:t>
            </a:r>
            <a:r>
              <a:rPr lang="ko-KR" altLang="en-US" dirty="0"/>
              <a:t> 높이</a:t>
            </a:r>
            <a:r>
              <a:rPr lang="en-US" altLang="ko-KR" dirty="0"/>
              <a:t>: 1.48, </a:t>
            </a:r>
            <a:r>
              <a:rPr lang="ko-KR" altLang="en-US" dirty="0"/>
              <a:t>너비</a:t>
            </a:r>
            <a:r>
              <a:rPr lang="en-US" altLang="ko-KR" dirty="0"/>
              <a:t>: 1.97, x</a:t>
            </a:r>
            <a:r>
              <a:rPr lang="ko-KR" altLang="en-US" dirty="0"/>
              <a:t>축</a:t>
            </a:r>
            <a:r>
              <a:rPr lang="en-US" altLang="ko-KR" dirty="0"/>
              <a:t>: 15.62, y</a:t>
            </a:r>
            <a:r>
              <a:rPr lang="ko-KR" altLang="en-US" dirty="0"/>
              <a:t>축</a:t>
            </a:r>
            <a:r>
              <a:rPr lang="en-US" altLang="ko-KR" dirty="0"/>
              <a:t>: 6.55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24CA0-1294-4971-A561-AF8F6EA3D4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737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프랙탈</a:t>
            </a:r>
            <a:r>
              <a:rPr lang="ko-KR" altLang="en-US" dirty="0"/>
              <a:t> 높이</a:t>
            </a:r>
            <a:r>
              <a:rPr lang="en-US" altLang="ko-KR" dirty="0"/>
              <a:t>: 1.48, </a:t>
            </a:r>
            <a:r>
              <a:rPr lang="ko-KR" altLang="en-US" dirty="0"/>
              <a:t>너비</a:t>
            </a:r>
            <a:r>
              <a:rPr lang="en-US" altLang="ko-KR" dirty="0"/>
              <a:t>: 1.97, x</a:t>
            </a:r>
            <a:r>
              <a:rPr lang="ko-KR" altLang="en-US" dirty="0"/>
              <a:t>축</a:t>
            </a:r>
            <a:r>
              <a:rPr lang="en-US" altLang="ko-KR" dirty="0"/>
              <a:t>: 15.62, y</a:t>
            </a:r>
            <a:r>
              <a:rPr lang="ko-KR" altLang="en-US" dirty="0"/>
              <a:t>축</a:t>
            </a:r>
            <a:r>
              <a:rPr lang="en-US" altLang="ko-KR" dirty="0"/>
              <a:t>: 6.55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24CA0-1294-4971-A561-AF8F6EA3D4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28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프랙탈</a:t>
            </a:r>
            <a:r>
              <a:rPr lang="ko-KR" altLang="en-US" dirty="0"/>
              <a:t> 높이</a:t>
            </a:r>
            <a:r>
              <a:rPr lang="en-US" altLang="ko-KR" dirty="0"/>
              <a:t>: 1.48, </a:t>
            </a:r>
            <a:r>
              <a:rPr lang="ko-KR" altLang="en-US" dirty="0"/>
              <a:t>너비</a:t>
            </a:r>
            <a:r>
              <a:rPr lang="en-US" altLang="ko-KR" dirty="0"/>
              <a:t>: 1.97, x</a:t>
            </a:r>
            <a:r>
              <a:rPr lang="ko-KR" altLang="en-US" dirty="0"/>
              <a:t>축</a:t>
            </a:r>
            <a:r>
              <a:rPr lang="en-US" altLang="ko-KR" dirty="0"/>
              <a:t>: 15.62, y</a:t>
            </a:r>
            <a:r>
              <a:rPr lang="ko-KR" altLang="en-US" dirty="0"/>
              <a:t>축</a:t>
            </a:r>
            <a:r>
              <a:rPr lang="en-US" altLang="ko-KR" dirty="0"/>
              <a:t>: 6.55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24CA0-1294-4971-A561-AF8F6EA3D4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04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프랙탈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: 1.48, </a:t>
            </a:r>
            <a:r>
              <a:rPr lang="ko-KR" altLang="en-US" dirty="0"/>
              <a:t>너비</a:t>
            </a:r>
            <a:r>
              <a:rPr lang="en-US" altLang="ko-KR" dirty="0"/>
              <a:t>: 1.97, x</a:t>
            </a:r>
            <a:r>
              <a:rPr lang="ko-KR" altLang="en-US" dirty="0"/>
              <a:t>축</a:t>
            </a:r>
            <a:r>
              <a:rPr lang="en-US" altLang="ko-KR" dirty="0"/>
              <a:t>: 15.94, y</a:t>
            </a:r>
            <a:r>
              <a:rPr lang="ko-KR" altLang="en-US" dirty="0"/>
              <a:t>축</a:t>
            </a:r>
            <a:r>
              <a:rPr lang="en-US" altLang="ko-KR" dirty="0"/>
              <a:t>: 6.57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24CA0-1294-4971-A561-AF8F6EA3D4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66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프랙탈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: 1.48, </a:t>
            </a:r>
            <a:r>
              <a:rPr lang="ko-KR" altLang="en-US" dirty="0"/>
              <a:t>너비</a:t>
            </a:r>
            <a:r>
              <a:rPr lang="en-US" altLang="ko-KR" dirty="0"/>
              <a:t>: 1.97, x</a:t>
            </a:r>
            <a:r>
              <a:rPr lang="ko-KR" altLang="en-US" dirty="0"/>
              <a:t>축</a:t>
            </a:r>
            <a:r>
              <a:rPr lang="en-US" altLang="ko-KR" dirty="0"/>
              <a:t>: 15.94, y</a:t>
            </a:r>
            <a:r>
              <a:rPr lang="ko-KR" altLang="en-US" dirty="0"/>
              <a:t>축</a:t>
            </a:r>
            <a:r>
              <a:rPr lang="en-US" altLang="ko-KR" dirty="0"/>
              <a:t>: 6.57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24CA0-1294-4971-A561-AF8F6EA3D4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01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프랙탈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: 1.48, </a:t>
            </a:r>
            <a:r>
              <a:rPr lang="ko-KR" altLang="en-US" dirty="0"/>
              <a:t>너비</a:t>
            </a:r>
            <a:r>
              <a:rPr lang="en-US" altLang="ko-KR" dirty="0"/>
              <a:t>: 1.97, x</a:t>
            </a:r>
            <a:r>
              <a:rPr lang="ko-KR" altLang="en-US" dirty="0"/>
              <a:t>축</a:t>
            </a:r>
            <a:r>
              <a:rPr lang="en-US" altLang="ko-KR" dirty="0"/>
              <a:t>: 15.94, y</a:t>
            </a:r>
            <a:r>
              <a:rPr lang="ko-KR" altLang="en-US" dirty="0"/>
              <a:t>축</a:t>
            </a:r>
            <a:r>
              <a:rPr lang="en-US" altLang="ko-KR" dirty="0"/>
              <a:t>: 6.57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24CA0-1294-4971-A561-AF8F6EA3D4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9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E7379-FD5C-4466-A3ED-A15EFF20C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BEE517-AFBB-4301-81AF-D4A508C4C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BFBAC-E6C5-4495-9A54-F6AA54D03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D6F454-E0DA-4644-A4BC-7AF309E1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7A8E0-C7DE-4361-9926-8AA0865C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6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4CCD2-CA90-47BF-ABF7-F1B8AF4A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04800-E94D-45CE-9DCB-4AEA93968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10D8E-8364-4A44-8960-D98DFE61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56985-D0D7-4B25-8932-BBAAE1E4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52BA5-BB03-45F1-B50F-2F26C215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9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582AC7-1F70-4912-92C1-FF7F4243C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83CAAD-79BF-4B09-8C7E-60563A8B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A71322-D886-4C29-81F5-758387BD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D85F0C-7DBF-42D8-9BD4-3523D15A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A6C596-38DD-4E55-845D-5179508A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94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CE668-C0BB-43B7-86FB-EE2329C0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932636-3A92-4547-AC62-928F4801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93E092-599E-4E58-940C-40919E8F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7CB15-7D23-4F39-90F7-702747D5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7BD3C-1DCA-4177-ADF0-EB6F5D29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14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DB7F5-7057-4CCB-8E07-0E0063638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718EA3-7BB7-4013-AC1A-BFB1B0A44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9F4445-A967-4A9D-AD2A-6C09B2F6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9143B-8B3C-41DC-803D-D26C5AE90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B23D3-70E9-41E5-9217-E45EEAF3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6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0B591-026A-4C7F-85B3-421C3E3D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607BD-4706-4EAA-AF22-FE11E9A8E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77CD8C-58CA-471A-B364-294572BA0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988830-55E4-4A75-91C9-92D10C56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A3813C-3836-43A5-8453-618B1D2E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5A8A36-6932-4660-955B-E7FC3163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6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01337-9AAD-452E-8B94-578C05A2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E30016-17F3-4504-9FDE-E5C769CC5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0B9B11-1F84-4AC3-8453-919C676D2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BF6ADF-9D32-4DF9-8850-1C7DB7BA8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07CBB8-3AAC-413D-9C27-195F663E6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33ADDA-C9E8-4A60-A454-9D0C760C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0F15A9-15DB-4DB3-B09B-11008FE2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C09B3A-5FE3-4222-A894-A4AEBF5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6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B130B-2C5D-4701-B14D-340F1210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FFB1E0-F1FB-4FFB-9521-8CD476E74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123492-36C3-4BE3-BDC0-3653459F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79B33-520A-4768-A8E1-A907B6AE9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4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C659F-B31F-446F-8B7B-2687E7FD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4D21CE-6D3E-4FD1-B20C-3970BA03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0D1038-5590-4CDB-BF18-D6C70CDD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4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9D981-A4A1-4096-9023-EED9B05C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E7B36-5D98-41AE-8653-1D293962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38EF62-CB05-4BCA-B92B-D32D81343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CF32D8-018A-49D3-A144-5B0D9D4A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D44038-E744-4AFD-BE18-9BDBB1B5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4068DC-D89C-4DF9-8728-DA9B3F21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6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EBF5-EE23-48D5-BAC9-8141879C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6020F3-97F3-4F8F-A8FC-D1658AFE17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4F2C79-DE1F-497A-B51F-7969D1F85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B4A941-8697-4815-AC03-D7C46C05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06E60D-95CD-4C8A-8D00-BA78D7FD7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66BDD3-0266-444B-A43A-CD6117FE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1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DFB277-5C34-4057-8AFA-EA9E697A7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1727B4-250F-46CA-B1AB-4FD6ADA11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85FD03-0BBA-48AA-9133-A0B4F9B23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038AA-30EF-4A40-A952-EE70ABECDE5B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128F9F-9552-4C24-B4FB-4712B48E2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171DE-0EE7-47D5-97D5-8C70DA747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49E9B-E3BE-46DF-BB3D-4706396B2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00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681F3-D77D-4ED8-85AF-6514FDABC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4C5F3D-6021-4F09-A2C5-2354F1304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93A384-9F21-4C15-9C30-102CB9B5A0B4}"/>
              </a:ext>
            </a:extLst>
          </p:cNvPr>
          <p:cNvGrpSpPr/>
          <p:nvPr/>
        </p:nvGrpSpPr>
        <p:grpSpPr>
          <a:xfrm>
            <a:off x="240495" y="1041085"/>
            <a:ext cx="5720483" cy="3927157"/>
            <a:chOff x="3235758" y="1330643"/>
            <a:chExt cx="5720483" cy="392715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3BD67-ED9C-467B-9F3B-C2082AE0E235}"/>
                </a:ext>
              </a:extLst>
            </p:cNvPr>
            <p:cNvGrpSpPr/>
            <p:nvPr/>
          </p:nvGrpSpPr>
          <p:grpSpPr>
            <a:xfrm>
              <a:off x="3235758" y="1330643"/>
              <a:ext cx="5720483" cy="3927157"/>
              <a:chOff x="3235758" y="1330643"/>
              <a:chExt cx="5720483" cy="3927157"/>
            </a:xfrm>
          </p:grpSpPr>
          <p:pic>
            <p:nvPicPr>
              <p:cNvPr id="5" name="그림 4" descr="풍선, 항공기, 테이블, 우산이(가) 표시된 사진&#10;&#10;자동 생성된 설명">
                <a:extLst>
                  <a:ext uri="{FF2B5EF4-FFF2-40B4-BE49-F238E27FC236}">
                    <a16:creationId xmlns:a16="http://schemas.microsoft.com/office/drawing/2014/main" id="{A81CE1B0-B5A2-4B57-9BF2-9C3C2DE2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758" y="1330643"/>
                <a:ext cx="5720483" cy="392715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6071598-B47D-497F-A5DF-FB0D35826D7C}"/>
                  </a:ext>
                </a:extLst>
              </p:cNvPr>
              <p:cNvSpPr/>
              <p:nvPr/>
            </p:nvSpPr>
            <p:spPr>
              <a:xfrm>
                <a:off x="3787039" y="1955800"/>
                <a:ext cx="1615440" cy="90455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D6ABEFC-6A83-4137-9077-7110F749EE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4599" y="1955800"/>
                <a:ext cx="0" cy="904557"/>
              </a:xfrm>
              <a:prstGeom prst="line">
                <a:avLst/>
              </a:prstGeom>
              <a:ln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43F074A-569D-408B-BFE3-977CEDE03F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7039" y="2418239"/>
                <a:ext cx="1615440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B378681-C643-4AB4-A7CA-6EFAD0054207}"/>
                </a:ext>
              </a:extLst>
            </p:cNvPr>
            <p:cNvSpPr/>
            <p:nvPr/>
          </p:nvSpPr>
          <p:spPr>
            <a:xfrm>
              <a:off x="6906159" y="1925320"/>
              <a:ext cx="1615440" cy="90455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146F4F6-6E07-4153-BBCB-AAB15E192C4B}"/>
                </a:ext>
              </a:extLst>
            </p:cNvPr>
            <p:cNvCxnSpPr>
              <a:cxnSpLocks/>
            </p:cNvCxnSpPr>
            <p:nvPr/>
          </p:nvCxnSpPr>
          <p:spPr>
            <a:xfrm>
              <a:off x="7703719" y="1925320"/>
              <a:ext cx="0" cy="904557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37485B9-4D8A-43C7-9C6F-A1E5E4985CC7}"/>
                </a:ext>
              </a:extLst>
            </p:cNvPr>
            <p:cNvCxnSpPr>
              <a:cxnSpLocks/>
            </p:cNvCxnSpPr>
            <p:nvPr/>
          </p:nvCxnSpPr>
          <p:spPr>
            <a:xfrm>
              <a:off x="6906159" y="2387759"/>
              <a:ext cx="161544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7" name="그림 16" descr="풍선, 항공기, 테이블, 우산이(가) 표시된 사진&#10;&#10;자동 생성된 설명">
            <a:extLst>
              <a:ext uri="{FF2B5EF4-FFF2-40B4-BE49-F238E27FC236}">
                <a16:creationId xmlns:a16="http://schemas.microsoft.com/office/drawing/2014/main" id="{BA981466-5DFB-4580-A262-201F40C04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62" y="1041084"/>
            <a:ext cx="5720483" cy="392715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65B095-97DB-415E-AA8C-498706A58181}"/>
              </a:ext>
            </a:extLst>
          </p:cNvPr>
          <p:cNvSpPr/>
          <p:nvPr/>
        </p:nvSpPr>
        <p:spPr>
          <a:xfrm>
            <a:off x="6784643" y="1666241"/>
            <a:ext cx="1615440" cy="904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61A9A7-23C7-4BC0-8951-05E20DC0F6DD}"/>
              </a:ext>
            </a:extLst>
          </p:cNvPr>
          <p:cNvSpPr/>
          <p:nvPr/>
        </p:nvSpPr>
        <p:spPr>
          <a:xfrm>
            <a:off x="9934243" y="1656080"/>
            <a:ext cx="1615440" cy="904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9CF8FFE-1834-4422-B005-2821FDD84C07}"/>
              </a:ext>
            </a:extLst>
          </p:cNvPr>
          <p:cNvCxnSpPr>
            <a:cxnSpLocks/>
          </p:cNvCxnSpPr>
          <p:nvPr/>
        </p:nvCxnSpPr>
        <p:spPr>
          <a:xfrm>
            <a:off x="7582203" y="1666241"/>
            <a:ext cx="0" cy="904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BA8022-2340-4AAF-81C7-8A4C66E14895}"/>
              </a:ext>
            </a:extLst>
          </p:cNvPr>
          <p:cNvCxnSpPr>
            <a:cxnSpLocks/>
          </p:cNvCxnSpPr>
          <p:nvPr/>
        </p:nvCxnSpPr>
        <p:spPr>
          <a:xfrm>
            <a:off x="6784643" y="2128680"/>
            <a:ext cx="16154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74B6CBE-8176-4A78-8C96-062905D2A700}"/>
              </a:ext>
            </a:extLst>
          </p:cNvPr>
          <p:cNvCxnSpPr>
            <a:cxnSpLocks/>
          </p:cNvCxnSpPr>
          <p:nvPr/>
        </p:nvCxnSpPr>
        <p:spPr>
          <a:xfrm>
            <a:off x="10741963" y="1635761"/>
            <a:ext cx="0" cy="904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5A6E27B-CD0F-4760-8FC0-8E86E7EACA2F}"/>
              </a:ext>
            </a:extLst>
          </p:cNvPr>
          <p:cNvCxnSpPr>
            <a:cxnSpLocks/>
          </p:cNvCxnSpPr>
          <p:nvPr/>
        </p:nvCxnSpPr>
        <p:spPr>
          <a:xfrm>
            <a:off x="9944403" y="2098200"/>
            <a:ext cx="16154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그림 38" descr="건물, 방, 케이크, 컵이(가) 표시된 사진&#10;&#10;자동 생성된 설명">
            <a:extLst>
              <a:ext uri="{FF2B5EF4-FFF2-40B4-BE49-F238E27FC236}">
                <a16:creationId xmlns:a16="http://schemas.microsoft.com/office/drawing/2014/main" id="{34DA4CD9-64C2-4E3F-8624-18629911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16" y="3405425"/>
            <a:ext cx="1639966" cy="1133954"/>
          </a:xfrm>
          <a:prstGeom prst="rect">
            <a:avLst/>
          </a:prstGeom>
        </p:spPr>
      </p:pic>
      <p:pic>
        <p:nvPicPr>
          <p:cNvPr id="45" name="그림 44" descr="풍선, 항공기, 테이블, 우산이(가) 표시된 사진&#10;&#10;자동 생성된 설명">
            <a:extLst>
              <a:ext uri="{FF2B5EF4-FFF2-40B4-BE49-F238E27FC236}">
                <a16:creationId xmlns:a16="http://schemas.microsoft.com/office/drawing/2014/main" id="{DE8A3232-F607-42F6-8BF5-88C032451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1" y="1041084"/>
            <a:ext cx="5720483" cy="392715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DDC84D-0875-46CA-A3BA-DA9A455D69C9}"/>
              </a:ext>
            </a:extLst>
          </p:cNvPr>
          <p:cNvSpPr/>
          <p:nvPr/>
        </p:nvSpPr>
        <p:spPr>
          <a:xfrm>
            <a:off x="829347" y="1666240"/>
            <a:ext cx="1615440" cy="904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59EDD2E-0955-4846-87C1-B61CA30794B4}"/>
              </a:ext>
            </a:extLst>
          </p:cNvPr>
          <p:cNvCxnSpPr>
            <a:cxnSpLocks/>
          </p:cNvCxnSpPr>
          <p:nvPr/>
        </p:nvCxnSpPr>
        <p:spPr>
          <a:xfrm>
            <a:off x="1626907" y="1666240"/>
            <a:ext cx="0" cy="9045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35F55E8-F239-4296-8A24-18CA76810806}"/>
              </a:ext>
            </a:extLst>
          </p:cNvPr>
          <p:cNvCxnSpPr>
            <a:cxnSpLocks/>
          </p:cNvCxnSpPr>
          <p:nvPr/>
        </p:nvCxnSpPr>
        <p:spPr>
          <a:xfrm>
            <a:off x="829347" y="2128679"/>
            <a:ext cx="161544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5A6216-EDCD-44F8-9C78-3584B13D9800}"/>
              </a:ext>
            </a:extLst>
          </p:cNvPr>
          <p:cNvSpPr/>
          <p:nvPr/>
        </p:nvSpPr>
        <p:spPr>
          <a:xfrm>
            <a:off x="3948467" y="1635760"/>
            <a:ext cx="1615440" cy="904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DDFC2AC-F09D-4315-B713-4CE41C4FD582}"/>
              </a:ext>
            </a:extLst>
          </p:cNvPr>
          <p:cNvCxnSpPr>
            <a:cxnSpLocks/>
          </p:cNvCxnSpPr>
          <p:nvPr/>
        </p:nvCxnSpPr>
        <p:spPr>
          <a:xfrm>
            <a:off x="4746027" y="1635760"/>
            <a:ext cx="0" cy="9045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2FB0623-C643-4C64-9080-E4AA819C2A54}"/>
              </a:ext>
            </a:extLst>
          </p:cNvPr>
          <p:cNvCxnSpPr>
            <a:cxnSpLocks/>
          </p:cNvCxnSpPr>
          <p:nvPr/>
        </p:nvCxnSpPr>
        <p:spPr>
          <a:xfrm>
            <a:off x="3948467" y="2098199"/>
            <a:ext cx="161544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087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347051-C25A-4FB6-9BF1-F4B22C745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298825"/>
            <a:ext cx="483235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FFBE515-35B4-4297-832A-0327C4D4D3CC}"/>
              </a:ext>
            </a:extLst>
          </p:cNvPr>
          <p:cNvSpPr/>
          <p:nvPr/>
        </p:nvSpPr>
        <p:spPr>
          <a:xfrm>
            <a:off x="3686175" y="1666875"/>
            <a:ext cx="4801870" cy="27571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2466B2-0DA8-4A2D-8A60-97DD3F72485F}"/>
              </a:ext>
            </a:extLst>
          </p:cNvPr>
          <p:cNvSpPr/>
          <p:nvPr/>
        </p:nvSpPr>
        <p:spPr>
          <a:xfrm>
            <a:off x="3710940" y="2184400"/>
            <a:ext cx="1615440" cy="904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46D345-63A8-437A-A650-AD7C21FAE657}"/>
              </a:ext>
            </a:extLst>
          </p:cNvPr>
          <p:cNvSpPr/>
          <p:nvPr/>
        </p:nvSpPr>
        <p:spPr>
          <a:xfrm>
            <a:off x="6845300" y="2174240"/>
            <a:ext cx="1615440" cy="904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465B9B-34B8-4F7E-97A8-62CCB9B527C3}"/>
              </a:ext>
            </a:extLst>
          </p:cNvPr>
          <p:cNvCxnSpPr>
            <a:cxnSpLocks/>
          </p:cNvCxnSpPr>
          <p:nvPr/>
        </p:nvCxnSpPr>
        <p:spPr>
          <a:xfrm>
            <a:off x="4518660" y="2184400"/>
            <a:ext cx="0" cy="904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800884-CD6C-4E97-B778-27104A503F7D}"/>
              </a:ext>
            </a:extLst>
          </p:cNvPr>
          <p:cNvCxnSpPr>
            <a:cxnSpLocks/>
          </p:cNvCxnSpPr>
          <p:nvPr/>
        </p:nvCxnSpPr>
        <p:spPr>
          <a:xfrm>
            <a:off x="3708400" y="2621280"/>
            <a:ext cx="16154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AD9E8A-60C1-4764-BC77-2F5442696BC4}"/>
              </a:ext>
            </a:extLst>
          </p:cNvPr>
          <p:cNvCxnSpPr>
            <a:cxnSpLocks/>
          </p:cNvCxnSpPr>
          <p:nvPr/>
        </p:nvCxnSpPr>
        <p:spPr>
          <a:xfrm>
            <a:off x="7648575" y="2174875"/>
            <a:ext cx="6350" cy="891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0F46F84-7836-4829-80B4-BBA426890639}"/>
              </a:ext>
            </a:extLst>
          </p:cNvPr>
          <p:cNvCxnSpPr>
            <a:cxnSpLocks/>
          </p:cNvCxnSpPr>
          <p:nvPr/>
        </p:nvCxnSpPr>
        <p:spPr>
          <a:xfrm>
            <a:off x="6845186" y="2616200"/>
            <a:ext cx="16154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26317A3-ECB8-402F-80DC-E2D57171780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75" y="4378325"/>
            <a:ext cx="368935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A053E5-6C35-4955-833F-A00D8B67FEB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840" y="3648075"/>
            <a:ext cx="228028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BB50AF-5DCF-4C77-B119-31F7083DDE0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25" y="4015089"/>
            <a:ext cx="84074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6BE269-B8D1-4D86-8B7F-6188D1209C7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3500739"/>
            <a:ext cx="622300" cy="67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949BFC-E623-4B7C-98B3-AE9DCCCC40F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003773"/>
            <a:ext cx="84074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456DCF-06B4-4AC9-81D2-B68C47E4EBC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3489423"/>
            <a:ext cx="622300" cy="673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73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하얀색, 앉아있는, 작은, 테이블이(가) 표시된 사진&#10;&#10;자동 생성된 설명">
            <a:extLst>
              <a:ext uri="{FF2B5EF4-FFF2-40B4-BE49-F238E27FC236}">
                <a16:creationId xmlns:a16="http://schemas.microsoft.com/office/drawing/2014/main" id="{4B97AC14-DD6A-4494-BBD9-F0D1A11C2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41" y="6136768"/>
            <a:ext cx="1442891" cy="1082168"/>
          </a:xfrm>
          <a:prstGeom prst="rect">
            <a:avLst/>
          </a:prstGeom>
        </p:spPr>
      </p:pic>
      <p:pic>
        <p:nvPicPr>
          <p:cNvPr id="15" name="그림 14" descr="실내, 컵, 커피, 테이블이(가) 표시된 사진&#10;&#10;자동 생성된 설명">
            <a:extLst>
              <a:ext uri="{FF2B5EF4-FFF2-40B4-BE49-F238E27FC236}">
                <a16:creationId xmlns:a16="http://schemas.microsoft.com/office/drawing/2014/main" id="{51B32EE2-AD22-4522-B7DD-D6A2C470D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851" y="2186272"/>
            <a:ext cx="1658860" cy="1155042"/>
          </a:xfrm>
          <a:prstGeom prst="rect">
            <a:avLst/>
          </a:prstGeom>
        </p:spPr>
      </p:pic>
      <p:pic>
        <p:nvPicPr>
          <p:cNvPr id="19" name="그림 18" descr="앉아있는, 하얀색, 검은색, 시계이(가) 표시된 사진&#10;&#10;자동 생성된 설명">
            <a:extLst>
              <a:ext uri="{FF2B5EF4-FFF2-40B4-BE49-F238E27FC236}">
                <a16:creationId xmlns:a16="http://schemas.microsoft.com/office/drawing/2014/main" id="{968FC1AC-C34F-4A9B-AB62-390C3484C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982" y="3297091"/>
            <a:ext cx="2050598" cy="2158405"/>
          </a:xfrm>
          <a:prstGeom prst="rect">
            <a:avLst/>
          </a:prstGeom>
        </p:spPr>
      </p:pic>
      <p:pic>
        <p:nvPicPr>
          <p:cNvPr id="23" name="그림 22" descr="가구, 좌석, 의자, 보조의자이(가) 표시된 사진&#10;&#10;자동 생성된 설명">
            <a:extLst>
              <a:ext uri="{FF2B5EF4-FFF2-40B4-BE49-F238E27FC236}">
                <a16:creationId xmlns:a16="http://schemas.microsoft.com/office/drawing/2014/main" id="{52A60230-92DB-41FB-9EE3-98C3D0BCF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982" y="5321790"/>
            <a:ext cx="1009870" cy="100987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0CD6940-2B4F-4C89-88DD-B1DA3D891EBA}"/>
              </a:ext>
            </a:extLst>
          </p:cNvPr>
          <p:cNvGrpSpPr/>
          <p:nvPr/>
        </p:nvGrpSpPr>
        <p:grpSpPr>
          <a:xfrm>
            <a:off x="3679825" y="1666875"/>
            <a:ext cx="5039751" cy="4040103"/>
            <a:chOff x="3679825" y="1666875"/>
            <a:chExt cx="5039751" cy="40401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A2AA43-93C6-4D0F-AD54-A2CD8E2577DB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825" y="3298825"/>
              <a:ext cx="4832350" cy="176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399DA38A-1703-420E-BDC5-C33BB07D6A01}"/>
                </a:ext>
              </a:extLst>
            </p:cNvPr>
            <p:cNvSpPr/>
            <p:nvPr/>
          </p:nvSpPr>
          <p:spPr>
            <a:xfrm>
              <a:off x="3679825" y="1666875"/>
              <a:ext cx="4832350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2A33329-3384-498C-B7C4-B2CC4EF2E976}"/>
                </a:ext>
              </a:extLst>
            </p:cNvPr>
            <p:cNvSpPr/>
            <p:nvPr/>
          </p:nvSpPr>
          <p:spPr>
            <a:xfrm>
              <a:off x="3710940" y="2184400"/>
              <a:ext cx="1615440" cy="904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04DB9D-EC5C-4C73-9F0C-0B850B39B841}"/>
                </a:ext>
              </a:extLst>
            </p:cNvPr>
            <p:cNvSpPr/>
            <p:nvPr/>
          </p:nvSpPr>
          <p:spPr>
            <a:xfrm>
              <a:off x="6845300" y="2174240"/>
              <a:ext cx="1615440" cy="904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2345824-79A2-49B1-B398-4539B419F416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60" y="2184400"/>
              <a:ext cx="0" cy="904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B36D8F4-3D1B-44FE-8E88-77898A10EB48}"/>
                </a:ext>
              </a:extLst>
            </p:cNvPr>
            <p:cNvCxnSpPr>
              <a:cxnSpLocks/>
            </p:cNvCxnSpPr>
            <p:nvPr/>
          </p:nvCxnSpPr>
          <p:spPr>
            <a:xfrm>
              <a:off x="3708400" y="2621280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3F0CB2C-1D3B-4069-8289-BD5D69966AB5}"/>
                </a:ext>
              </a:extLst>
            </p:cNvPr>
            <p:cNvCxnSpPr>
              <a:cxnSpLocks/>
            </p:cNvCxnSpPr>
            <p:nvPr/>
          </p:nvCxnSpPr>
          <p:spPr>
            <a:xfrm>
              <a:off x="7648575" y="2174875"/>
              <a:ext cx="6350" cy="891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E468E8C-DFD7-401C-835B-D92CA1645401}"/>
                </a:ext>
              </a:extLst>
            </p:cNvPr>
            <p:cNvCxnSpPr>
              <a:cxnSpLocks/>
            </p:cNvCxnSpPr>
            <p:nvPr/>
          </p:nvCxnSpPr>
          <p:spPr>
            <a:xfrm>
              <a:off x="6845186" y="2616200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그림 13" descr="선반, 책, 실내, 앉아있는이(가) 표시된 사진&#10;&#10;자동 생성된 설명">
              <a:extLst>
                <a:ext uri="{FF2B5EF4-FFF2-40B4-BE49-F238E27FC236}">
                  <a16:creationId xmlns:a16="http://schemas.microsoft.com/office/drawing/2014/main" id="{C62BC97D-EF40-4392-954F-80F4CC903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175" y="2783350"/>
              <a:ext cx="1650900" cy="1301066"/>
            </a:xfrm>
            <a:prstGeom prst="rect">
              <a:avLst/>
            </a:prstGeom>
          </p:spPr>
        </p:pic>
        <p:pic>
          <p:nvPicPr>
            <p:cNvPr id="21" name="그림 20" descr="테이블, 앉아있는, 방, 화면이(가) 표시된 사진&#10;&#10;자동 생성된 설명">
              <a:extLst>
                <a:ext uri="{FF2B5EF4-FFF2-40B4-BE49-F238E27FC236}">
                  <a16:creationId xmlns:a16="http://schemas.microsoft.com/office/drawing/2014/main" id="{42E3ABF7-B53E-41FF-8975-176A6B0C2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521" y="2655971"/>
              <a:ext cx="2524055" cy="3051007"/>
            </a:xfrm>
            <a:prstGeom prst="rect">
              <a:avLst/>
            </a:prstGeom>
          </p:spPr>
        </p:pic>
        <p:pic>
          <p:nvPicPr>
            <p:cNvPr id="25" name="그림 24" descr="가구, 좌석, 의자, 테이블이(가) 표시된 사진&#10;&#10;자동 생성된 설명">
              <a:extLst>
                <a:ext uri="{FF2B5EF4-FFF2-40B4-BE49-F238E27FC236}">
                  <a16:creationId xmlns:a16="http://schemas.microsoft.com/office/drawing/2014/main" id="{72F46DAB-B73B-4531-AE55-BA66F1ED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800" y="3709269"/>
              <a:ext cx="1322267" cy="13222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806632F-80BF-4B8C-B1CE-38D5C008C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864" y="3066415"/>
              <a:ext cx="1768074" cy="1768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897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DF1309D-D98A-4E93-B11F-55A7DFA3F256}"/>
              </a:ext>
            </a:extLst>
          </p:cNvPr>
          <p:cNvGrpSpPr/>
          <p:nvPr/>
        </p:nvGrpSpPr>
        <p:grpSpPr>
          <a:xfrm>
            <a:off x="3602823" y="1666875"/>
            <a:ext cx="5144772" cy="3649304"/>
            <a:chOff x="3602823" y="1666875"/>
            <a:chExt cx="5144772" cy="36493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2471EAA-4BF3-43A8-B041-B0DBE60F9B49}"/>
                </a:ext>
              </a:extLst>
            </p:cNvPr>
            <p:cNvGrpSpPr/>
            <p:nvPr/>
          </p:nvGrpSpPr>
          <p:grpSpPr>
            <a:xfrm>
              <a:off x="3602823" y="1666875"/>
              <a:ext cx="5144772" cy="3649304"/>
              <a:chOff x="3679825" y="1666875"/>
              <a:chExt cx="5144772" cy="364930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63EF4C5-759A-4FF2-9B64-1359922A377E}"/>
                  </a:ext>
                </a:extLst>
              </p:cNvPr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9825" y="3298825"/>
                <a:ext cx="4832350" cy="1765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9C10AB48-635D-4B14-86A6-8CCD8FB0A909}"/>
                  </a:ext>
                </a:extLst>
              </p:cNvPr>
              <p:cNvSpPr/>
              <p:nvPr/>
            </p:nvSpPr>
            <p:spPr>
              <a:xfrm>
                <a:off x="3686175" y="1666875"/>
                <a:ext cx="4801870" cy="275717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A96C86E-E352-4671-92A6-8AD329A046E6}"/>
                  </a:ext>
                </a:extLst>
              </p:cNvPr>
              <p:cNvSpPr/>
              <p:nvPr/>
            </p:nvSpPr>
            <p:spPr>
              <a:xfrm>
                <a:off x="3710940" y="2184400"/>
                <a:ext cx="1615440" cy="904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844392B-4196-45B5-A431-8A3162DC0303}"/>
                  </a:ext>
                </a:extLst>
              </p:cNvPr>
              <p:cNvSpPr/>
              <p:nvPr/>
            </p:nvSpPr>
            <p:spPr>
              <a:xfrm>
                <a:off x="6845300" y="2174240"/>
                <a:ext cx="1615440" cy="904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406BB0E-3C30-4BD5-BC29-E60D28232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8660" y="2184400"/>
                <a:ext cx="0" cy="9042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B5BB509-71A5-48E3-B4F7-AE49EBA33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8400" y="2621280"/>
                <a:ext cx="161544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C5BF49D-6C98-411E-B620-BCF086B9FB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8575" y="2174875"/>
                <a:ext cx="6350" cy="8915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962AE608-959E-4115-87AF-68676A526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5186" y="2616200"/>
                <a:ext cx="161544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" name="그림 12" descr="우묵한그릇이(가) 표시된 사진&#10;&#10;자동 생성된 설명">
                <a:extLst>
                  <a:ext uri="{FF2B5EF4-FFF2-40B4-BE49-F238E27FC236}">
                    <a16:creationId xmlns:a16="http://schemas.microsoft.com/office/drawing/2014/main" id="{EC237C6A-E1D3-4972-844A-F3C8E3512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7110" y="3493905"/>
                <a:ext cx="1772014" cy="1772014"/>
              </a:xfrm>
              <a:prstGeom prst="rect">
                <a:avLst/>
              </a:prstGeom>
            </p:spPr>
          </p:pic>
          <p:pic>
            <p:nvPicPr>
              <p:cNvPr id="15" name="그림 14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290D9B8D-3DB3-421E-89A1-268939506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3767" y="3399920"/>
                <a:ext cx="1580830" cy="1692110"/>
              </a:xfrm>
              <a:prstGeom prst="rect">
                <a:avLst/>
              </a:prstGeom>
            </p:spPr>
          </p:pic>
          <p:pic>
            <p:nvPicPr>
              <p:cNvPr id="18" name="그림 17" descr="앉아있는, 하얀색, 시계, 물이(가) 표시된 사진&#10;&#10;자동 생성된 설명">
                <a:extLst>
                  <a:ext uri="{FF2B5EF4-FFF2-40B4-BE49-F238E27FC236}">
                    <a16:creationId xmlns:a16="http://schemas.microsoft.com/office/drawing/2014/main" id="{FD17666F-0449-424E-8A93-CEC16B39F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0754" y="3066415"/>
                <a:ext cx="2249764" cy="2249764"/>
              </a:xfrm>
              <a:prstGeom prst="rect">
                <a:avLst/>
              </a:prstGeom>
            </p:spPr>
          </p:pic>
        </p:grpSp>
        <p:pic>
          <p:nvPicPr>
            <p:cNvPr id="17" name="그림 16" descr="실내, 개체, 앉아있는, 테이블이(가) 표시된 사진&#10;&#10;자동 생성된 설명">
              <a:extLst>
                <a:ext uri="{FF2B5EF4-FFF2-40B4-BE49-F238E27FC236}">
                  <a16:creationId xmlns:a16="http://schemas.microsoft.com/office/drawing/2014/main" id="{3C6828C1-5F60-4C79-BD47-7767FE3C5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44638" y="3559072"/>
              <a:ext cx="616580" cy="1301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562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3D0EF7C-461C-4359-AEF3-866A54C2BE43}"/>
              </a:ext>
            </a:extLst>
          </p:cNvPr>
          <p:cNvGrpSpPr/>
          <p:nvPr/>
        </p:nvGrpSpPr>
        <p:grpSpPr>
          <a:xfrm>
            <a:off x="3041216" y="1666875"/>
            <a:ext cx="5470959" cy="3524250"/>
            <a:chOff x="3041216" y="1666875"/>
            <a:chExt cx="5470959" cy="35242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347051-C25A-4FB6-9BF1-F4B22C74575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825" y="3298825"/>
              <a:ext cx="4832350" cy="176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0FFBE515-35B4-4297-832A-0327C4D4D3CC}"/>
                </a:ext>
              </a:extLst>
            </p:cNvPr>
            <p:cNvSpPr/>
            <p:nvPr/>
          </p:nvSpPr>
          <p:spPr>
            <a:xfrm>
              <a:off x="3686175" y="1666875"/>
              <a:ext cx="4801870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2466B2-0DA8-4A2D-8A60-97DD3F72485F}"/>
                </a:ext>
              </a:extLst>
            </p:cNvPr>
            <p:cNvSpPr/>
            <p:nvPr/>
          </p:nvSpPr>
          <p:spPr>
            <a:xfrm>
              <a:off x="3710940" y="2184400"/>
              <a:ext cx="1615440" cy="904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46D345-63A8-437A-A650-AD7C21FAE657}"/>
                </a:ext>
              </a:extLst>
            </p:cNvPr>
            <p:cNvSpPr/>
            <p:nvPr/>
          </p:nvSpPr>
          <p:spPr>
            <a:xfrm>
              <a:off x="6845300" y="2174240"/>
              <a:ext cx="1615440" cy="904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C465B9B-34B8-4F7E-97A8-62CCB9B527C3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60" y="2184400"/>
              <a:ext cx="0" cy="904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800884-CD6C-4E97-B778-27104A503F7D}"/>
                </a:ext>
              </a:extLst>
            </p:cNvPr>
            <p:cNvCxnSpPr>
              <a:cxnSpLocks/>
            </p:cNvCxnSpPr>
            <p:nvPr/>
          </p:nvCxnSpPr>
          <p:spPr>
            <a:xfrm>
              <a:off x="3708400" y="2621280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1AD9E8A-60C1-4764-BC77-2F5442696BC4}"/>
                </a:ext>
              </a:extLst>
            </p:cNvPr>
            <p:cNvCxnSpPr>
              <a:cxnSpLocks/>
            </p:cNvCxnSpPr>
            <p:nvPr/>
          </p:nvCxnSpPr>
          <p:spPr>
            <a:xfrm>
              <a:off x="7648575" y="2174875"/>
              <a:ext cx="6350" cy="891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0F46F84-7836-4829-80B4-BBA426890639}"/>
                </a:ext>
              </a:extLst>
            </p:cNvPr>
            <p:cNvCxnSpPr>
              <a:cxnSpLocks/>
            </p:cNvCxnSpPr>
            <p:nvPr/>
          </p:nvCxnSpPr>
          <p:spPr>
            <a:xfrm>
              <a:off x="6845186" y="2616200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그림 19" descr="가구, 앉아있는, 물, 작은이(가) 표시된 사진&#10;&#10;자동 생성된 설명">
              <a:extLst>
                <a:ext uri="{FF2B5EF4-FFF2-40B4-BE49-F238E27FC236}">
                  <a16:creationId xmlns:a16="http://schemas.microsoft.com/office/drawing/2014/main" id="{B4203D80-1642-4904-AC91-4F458A309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8" y="3445384"/>
              <a:ext cx="1676924" cy="1676924"/>
            </a:xfrm>
            <a:prstGeom prst="rect">
              <a:avLst/>
            </a:prstGeom>
          </p:spPr>
        </p:pic>
        <p:pic>
          <p:nvPicPr>
            <p:cNvPr id="24" name="그림 23" descr="좌석, 가구, 소파, 앉아있는이(가) 표시된 사진&#10;&#10;자동 생성된 설명">
              <a:extLst>
                <a:ext uri="{FF2B5EF4-FFF2-40B4-BE49-F238E27FC236}">
                  <a16:creationId xmlns:a16="http://schemas.microsoft.com/office/drawing/2014/main" id="{A1676646-E7B3-4CB8-BE67-BFCB597BA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456" y="3678393"/>
              <a:ext cx="1133589" cy="1065692"/>
            </a:xfrm>
            <a:prstGeom prst="rect">
              <a:avLst/>
            </a:prstGeom>
          </p:spPr>
        </p:pic>
        <p:pic>
          <p:nvPicPr>
            <p:cNvPr id="26" name="그림 25" descr="개체, 손목시계, 시계, 테이블이(가) 표시된 사진&#10;&#10;자동 생성된 설명">
              <a:extLst>
                <a:ext uri="{FF2B5EF4-FFF2-40B4-BE49-F238E27FC236}">
                  <a16:creationId xmlns:a16="http://schemas.microsoft.com/office/drawing/2014/main" id="{D404C298-9387-45FC-9D5A-DA518522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93" y="3575683"/>
              <a:ext cx="308763" cy="362133"/>
            </a:xfrm>
            <a:prstGeom prst="rect">
              <a:avLst/>
            </a:prstGeom>
          </p:spPr>
        </p:pic>
        <p:pic>
          <p:nvPicPr>
            <p:cNvPr id="18" name="그림 17" descr="건물, 앉아있는, 침대, 사진이(가) 표시된 사진&#10;&#10;자동 생성된 설명">
              <a:extLst>
                <a:ext uri="{FF2B5EF4-FFF2-40B4-BE49-F238E27FC236}">
                  <a16:creationId xmlns:a16="http://schemas.microsoft.com/office/drawing/2014/main" id="{2625C0C0-226A-4A00-94F8-0ED862A45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216" y="3514202"/>
              <a:ext cx="3237303" cy="1676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16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2E84B4A-6866-4524-97EC-2CCC67575FCB}"/>
              </a:ext>
            </a:extLst>
          </p:cNvPr>
          <p:cNvGrpSpPr/>
          <p:nvPr/>
        </p:nvGrpSpPr>
        <p:grpSpPr>
          <a:xfrm>
            <a:off x="3302289" y="1666875"/>
            <a:ext cx="5209886" cy="3441634"/>
            <a:chOff x="3302289" y="1666875"/>
            <a:chExt cx="5209886" cy="34416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347051-C25A-4FB6-9BF1-F4B22C74575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825" y="3298825"/>
              <a:ext cx="4832350" cy="176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0FFBE515-35B4-4297-832A-0327C4D4D3CC}"/>
                </a:ext>
              </a:extLst>
            </p:cNvPr>
            <p:cNvSpPr/>
            <p:nvPr/>
          </p:nvSpPr>
          <p:spPr>
            <a:xfrm>
              <a:off x="3686175" y="1666875"/>
              <a:ext cx="4801870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2466B2-0DA8-4A2D-8A60-97DD3F72485F}"/>
                </a:ext>
              </a:extLst>
            </p:cNvPr>
            <p:cNvSpPr/>
            <p:nvPr/>
          </p:nvSpPr>
          <p:spPr>
            <a:xfrm>
              <a:off x="3710940" y="2184400"/>
              <a:ext cx="1615440" cy="904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46D345-63A8-437A-A650-AD7C21FAE657}"/>
                </a:ext>
              </a:extLst>
            </p:cNvPr>
            <p:cNvSpPr/>
            <p:nvPr/>
          </p:nvSpPr>
          <p:spPr>
            <a:xfrm>
              <a:off x="6845300" y="2174240"/>
              <a:ext cx="1615440" cy="904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C465B9B-34B8-4F7E-97A8-62CCB9B527C3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60" y="2184400"/>
              <a:ext cx="0" cy="904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800884-CD6C-4E97-B778-27104A503F7D}"/>
                </a:ext>
              </a:extLst>
            </p:cNvPr>
            <p:cNvCxnSpPr>
              <a:cxnSpLocks/>
            </p:cNvCxnSpPr>
            <p:nvPr/>
          </p:nvCxnSpPr>
          <p:spPr>
            <a:xfrm>
              <a:off x="3708400" y="2621280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1AD9E8A-60C1-4764-BC77-2F5442696BC4}"/>
                </a:ext>
              </a:extLst>
            </p:cNvPr>
            <p:cNvCxnSpPr>
              <a:cxnSpLocks/>
            </p:cNvCxnSpPr>
            <p:nvPr/>
          </p:nvCxnSpPr>
          <p:spPr>
            <a:xfrm>
              <a:off x="7648575" y="2174875"/>
              <a:ext cx="6350" cy="891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0F46F84-7836-4829-80B4-BBA426890639}"/>
                </a:ext>
              </a:extLst>
            </p:cNvPr>
            <p:cNvCxnSpPr>
              <a:cxnSpLocks/>
            </p:cNvCxnSpPr>
            <p:nvPr/>
          </p:nvCxnSpPr>
          <p:spPr>
            <a:xfrm>
              <a:off x="6845186" y="2616200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 descr="작은, 앉아있는, 캐비닛, 비어있는이(가) 표시된 사진&#10;&#10;자동 생성된 설명">
              <a:extLst>
                <a:ext uri="{FF2B5EF4-FFF2-40B4-BE49-F238E27FC236}">
                  <a16:creationId xmlns:a16="http://schemas.microsoft.com/office/drawing/2014/main" id="{556E2840-2B93-46DD-A826-B56774ACB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120" y="3756024"/>
              <a:ext cx="2704967" cy="1352485"/>
            </a:xfrm>
            <a:prstGeom prst="rect">
              <a:avLst/>
            </a:prstGeom>
          </p:spPr>
        </p:pic>
        <p:pic>
          <p:nvPicPr>
            <p:cNvPr id="15" name="그림 14" descr="앉아있는, 냉장고, 사진, 전면이(가) 표시된 사진&#10;&#10;자동 생성된 설명">
              <a:extLst>
                <a:ext uri="{FF2B5EF4-FFF2-40B4-BE49-F238E27FC236}">
                  <a16:creationId xmlns:a16="http://schemas.microsoft.com/office/drawing/2014/main" id="{E159A1DA-AF07-48ED-BC02-84972E119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289" y="3045460"/>
              <a:ext cx="1760440" cy="1852863"/>
            </a:xfrm>
            <a:prstGeom prst="rect">
              <a:avLst/>
            </a:prstGeom>
          </p:spPr>
        </p:pic>
        <p:pic>
          <p:nvPicPr>
            <p:cNvPr id="21" name="그림 20" descr="전자레인지, 모니터, 오븐, 앉아있는이(가) 표시된 사진&#10;&#10;자동 생성된 설명">
              <a:extLst>
                <a:ext uri="{FF2B5EF4-FFF2-40B4-BE49-F238E27FC236}">
                  <a16:creationId xmlns:a16="http://schemas.microsoft.com/office/drawing/2014/main" id="{6621A644-E598-4018-8954-49C29A22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120" y="3620903"/>
              <a:ext cx="605490" cy="605490"/>
            </a:xfrm>
            <a:prstGeom prst="rect">
              <a:avLst/>
            </a:prstGeom>
          </p:spPr>
        </p:pic>
        <p:pic>
          <p:nvPicPr>
            <p:cNvPr id="23" name="그림 22" descr="실내, 캐비닛, 기기, 오븐이(가) 표시된 사진&#10;&#10;자동 생성된 설명">
              <a:extLst>
                <a:ext uri="{FF2B5EF4-FFF2-40B4-BE49-F238E27FC236}">
                  <a16:creationId xmlns:a16="http://schemas.microsoft.com/office/drawing/2014/main" id="{B62054BB-0C4E-4C04-AE56-D69D2C74E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2054" y="3319780"/>
              <a:ext cx="990031" cy="1561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48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외, 단계, 건물, 옅은이(가) 표시된 사진&#10;&#10;자동 생성된 설명">
            <a:extLst>
              <a:ext uri="{FF2B5EF4-FFF2-40B4-BE49-F238E27FC236}">
                <a16:creationId xmlns:a16="http://schemas.microsoft.com/office/drawing/2014/main" id="{7DAA2A98-B241-4185-B8B2-C90B47A3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00" y="68234"/>
            <a:ext cx="1408179" cy="2438405"/>
          </a:xfrm>
          <a:prstGeom prst="rect">
            <a:avLst/>
          </a:prstGeom>
        </p:spPr>
      </p:pic>
      <p:pic>
        <p:nvPicPr>
          <p:cNvPr id="20" name="그림 19" descr="케이크, 테이블, 사진, 하얀색이(가) 표시된 사진&#10;&#10;자동 생성된 설명">
            <a:extLst>
              <a:ext uri="{FF2B5EF4-FFF2-40B4-BE49-F238E27FC236}">
                <a16:creationId xmlns:a16="http://schemas.microsoft.com/office/drawing/2014/main" id="{8C07EB62-D6D5-48DE-86F4-F109D11CB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19" y="3262482"/>
            <a:ext cx="813634" cy="813634"/>
          </a:xfrm>
          <a:prstGeom prst="rect">
            <a:avLst/>
          </a:prstGeom>
        </p:spPr>
      </p:pic>
      <p:pic>
        <p:nvPicPr>
          <p:cNvPr id="24" name="그림 23" descr="테이블, 가구, 실내, 목재의이(가) 표시된 사진&#10;&#10;자동 생성된 설명">
            <a:extLst>
              <a:ext uri="{FF2B5EF4-FFF2-40B4-BE49-F238E27FC236}">
                <a16:creationId xmlns:a16="http://schemas.microsoft.com/office/drawing/2014/main" id="{F983FB79-945D-4D30-B0A0-0AFF00E9A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890" y="5321500"/>
            <a:ext cx="1152036" cy="921629"/>
          </a:xfrm>
          <a:prstGeom prst="rect">
            <a:avLst/>
          </a:prstGeom>
        </p:spPr>
      </p:pic>
      <p:pic>
        <p:nvPicPr>
          <p:cNvPr id="26" name="그림 25" descr="가구, 벤치, 앉아있는, 검은색이(가) 표시된 사진&#10;&#10;자동 생성된 설명">
            <a:extLst>
              <a:ext uri="{FF2B5EF4-FFF2-40B4-BE49-F238E27FC236}">
                <a16:creationId xmlns:a16="http://schemas.microsoft.com/office/drawing/2014/main" id="{B5FDD3CA-0496-43FE-A09B-FE3457D7D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46" y="3669299"/>
            <a:ext cx="2717723" cy="2717723"/>
          </a:xfrm>
          <a:prstGeom prst="rect">
            <a:avLst/>
          </a:prstGeom>
        </p:spPr>
      </p:pic>
      <p:pic>
        <p:nvPicPr>
          <p:cNvPr id="16" name="그림 15" descr="시험관, 배럴, 테이블, 실내이(가) 표시된 사진&#10;&#10;자동 생성된 설명">
            <a:extLst>
              <a:ext uri="{FF2B5EF4-FFF2-40B4-BE49-F238E27FC236}">
                <a16:creationId xmlns:a16="http://schemas.microsoft.com/office/drawing/2014/main" id="{8483F166-E7FF-4D58-A7B8-C3D30F4A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91" y="2847543"/>
            <a:ext cx="462908" cy="572708"/>
          </a:xfrm>
          <a:prstGeom prst="rect">
            <a:avLst/>
          </a:prstGeom>
        </p:spPr>
      </p:pic>
      <p:pic>
        <p:nvPicPr>
          <p:cNvPr id="30" name="그림 29" descr="테이블, 실내, 가구, 앉아있는이(가) 표시된 사진&#10;&#10;자동 생성된 설명">
            <a:extLst>
              <a:ext uri="{FF2B5EF4-FFF2-40B4-BE49-F238E27FC236}">
                <a16:creationId xmlns:a16="http://schemas.microsoft.com/office/drawing/2014/main" id="{52B143E5-F64C-4767-BC4B-18D4C6A147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0" y="5321500"/>
            <a:ext cx="1333902" cy="1393791"/>
          </a:xfrm>
          <a:prstGeom prst="rect">
            <a:avLst/>
          </a:prstGeom>
        </p:spPr>
      </p:pic>
      <p:pic>
        <p:nvPicPr>
          <p:cNvPr id="34" name="그림 33" descr="의자, 테이블, 실내, 가구이(가) 표시된 사진&#10;&#10;자동 생성된 설명">
            <a:extLst>
              <a:ext uri="{FF2B5EF4-FFF2-40B4-BE49-F238E27FC236}">
                <a16:creationId xmlns:a16="http://schemas.microsoft.com/office/drawing/2014/main" id="{DCBCF944-482D-4A21-9719-959F9E0F92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40" y="1221370"/>
            <a:ext cx="1868725" cy="1258157"/>
          </a:xfrm>
          <a:prstGeom prst="rect">
            <a:avLst/>
          </a:prstGeom>
        </p:spPr>
      </p:pic>
      <p:pic>
        <p:nvPicPr>
          <p:cNvPr id="25" name="그림 24" descr="앉아있는, 보조의자, 하얀색, 배경이(가) 표시된 사진&#10;&#10;자동 생성된 설명">
            <a:extLst>
              <a:ext uri="{FF2B5EF4-FFF2-40B4-BE49-F238E27FC236}">
                <a16:creationId xmlns:a16="http://schemas.microsoft.com/office/drawing/2014/main" id="{2F35951C-EBF1-4869-9018-805EAA5D85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18" y="3525832"/>
            <a:ext cx="1339563" cy="179642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87D6F-0E4C-4A8B-92FD-0F7985EE708B}"/>
              </a:ext>
            </a:extLst>
          </p:cNvPr>
          <p:cNvGrpSpPr/>
          <p:nvPr/>
        </p:nvGrpSpPr>
        <p:grpSpPr>
          <a:xfrm>
            <a:off x="3687699" y="1666150"/>
            <a:ext cx="4831200" cy="3394725"/>
            <a:chOff x="3687699" y="1666150"/>
            <a:chExt cx="4831200" cy="33947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E4C39D8-EC4F-4E4F-AE4F-CF95B0B02327}"/>
                </a:ext>
              </a:extLst>
            </p:cNvPr>
            <p:cNvSpPr/>
            <p:nvPr/>
          </p:nvSpPr>
          <p:spPr>
            <a:xfrm>
              <a:off x="3694674" y="1666150"/>
              <a:ext cx="4801870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27377D2-DA95-4264-9AD1-B88E95187518}"/>
                </a:ext>
              </a:extLst>
            </p:cNvPr>
            <p:cNvSpPr/>
            <p:nvPr/>
          </p:nvSpPr>
          <p:spPr>
            <a:xfrm>
              <a:off x="3719439" y="2183675"/>
              <a:ext cx="1615440" cy="9042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9A7A8D7-9EE8-4573-9760-2F0759D257CE}"/>
                </a:ext>
              </a:extLst>
            </p:cNvPr>
            <p:cNvSpPr/>
            <p:nvPr/>
          </p:nvSpPr>
          <p:spPr>
            <a:xfrm>
              <a:off x="6853799" y="2173515"/>
              <a:ext cx="1615440" cy="9042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1AC4223-81AC-43C3-A91D-4035ADCB0553}"/>
                </a:ext>
              </a:extLst>
            </p:cNvPr>
            <p:cNvCxnSpPr>
              <a:cxnSpLocks/>
            </p:cNvCxnSpPr>
            <p:nvPr/>
          </p:nvCxnSpPr>
          <p:spPr>
            <a:xfrm>
              <a:off x="4527159" y="2183675"/>
              <a:ext cx="0" cy="904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6CF576A-01BF-421B-94AA-C9B281FEE931}"/>
                </a:ext>
              </a:extLst>
            </p:cNvPr>
            <p:cNvCxnSpPr>
              <a:cxnSpLocks/>
            </p:cNvCxnSpPr>
            <p:nvPr/>
          </p:nvCxnSpPr>
          <p:spPr>
            <a:xfrm>
              <a:off x="3716899" y="2620555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1651D79-7C33-4DF2-ADFD-771685DA7D20}"/>
                </a:ext>
              </a:extLst>
            </p:cNvPr>
            <p:cNvCxnSpPr>
              <a:cxnSpLocks/>
            </p:cNvCxnSpPr>
            <p:nvPr/>
          </p:nvCxnSpPr>
          <p:spPr>
            <a:xfrm>
              <a:off x="7657074" y="2174150"/>
              <a:ext cx="6350" cy="891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32F6266-970B-4B2E-BD1A-4ABF69787EAE}"/>
                </a:ext>
              </a:extLst>
            </p:cNvPr>
            <p:cNvCxnSpPr>
              <a:cxnSpLocks/>
            </p:cNvCxnSpPr>
            <p:nvPr/>
          </p:nvCxnSpPr>
          <p:spPr>
            <a:xfrm>
              <a:off x="6853685" y="2615475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1B162589-52F2-44E0-96AF-759574A35066}"/>
                </a:ext>
              </a:extLst>
            </p:cNvPr>
            <p:cNvPicPr preferRelativeResize="0"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7699" y="2901964"/>
              <a:ext cx="4831200" cy="2158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그림 12" descr="테이블, 실내, 의자, 방이(가) 표시된 사진&#10;&#10;자동 생성된 설명">
              <a:extLst>
                <a:ext uri="{FF2B5EF4-FFF2-40B4-BE49-F238E27FC236}">
                  <a16:creationId xmlns:a16="http://schemas.microsoft.com/office/drawing/2014/main" id="{14C3BE7C-9DC5-40E5-B1BE-BEB8ABB98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146" y="3035091"/>
              <a:ext cx="3885699" cy="189185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66F05CF-7D46-4B60-A132-6D86CC96A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280" y="3202719"/>
              <a:ext cx="452561" cy="452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198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D811D37-0552-43E0-A4AF-90B6D982E0E0}"/>
              </a:ext>
            </a:extLst>
          </p:cNvPr>
          <p:cNvGrpSpPr/>
          <p:nvPr/>
        </p:nvGrpSpPr>
        <p:grpSpPr>
          <a:xfrm>
            <a:off x="3680400" y="1589573"/>
            <a:ext cx="4831200" cy="3609310"/>
            <a:chOff x="3680400" y="1589573"/>
            <a:chExt cx="4831200" cy="360931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9F79EEF7-E3E8-4B21-B04C-A3E922393E1B}"/>
                </a:ext>
              </a:extLst>
            </p:cNvPr>
            <p:cNvSpPr/>
            <p:nvPr/>
          </p:nvSpPr>
          <p:spPr>
            <a:xfrm>
              <a:off x="3687375" y="1589573"/>
              <a:ext cx="4801870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690EC04-F633-43FE-A7C2-988B8FFAB021}"/>
                </a:ext>
              </a:extLst>
            </p:cNvPr>
            <p:cNvSpPr/>
            <p:nvPr/>
          </p:nvSpPr>
          <p:spPr>
            <a:xfrm>
              <a:off x="3712140" y="2107098"/>
              <a:ext cx="1615440" cy="9042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C825578-08DD-4033-9C71-62B6DE4E4CD8}"/>
                </a:ext>
              </a:extLst>
            </p:cNvPr>
            <p:cNvSpPr/>
            <p:nvPr/>
          </p:nvSpPr>
          <p:spPr>
            <a:xfrm>
              <a:off x="6846500" y="2096938"/>
              <a:ext cx="1615440" cy="9042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E822A90-4355-4DC2-9531-9DDF95A1BBCB}"/>
                </a:ext>
              </a:extLst>
            </p:cNvPr>
            <p:cNvCxnSpPr>
              <a:cxnSpLocks/>
            </p:cNvCxnSpPr>
            <p:nvPr/>
          </p:nvCxnSpPr>
          <p:spPr>
            <a:xfrm>
              <a:off x="4519860" y="2107098"/>
              <a:ext cx="0" cy="904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3DA306A-B70F-4E7F-90D7-311DFCA22874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0" y="2543978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9298A76-C2FD-4E80-8C27-B74EAB0F1253}"/>
                </a:ext>
              </a:extLst>
            </p:cNvPr>
            <p:cNvCxnSpPr>
              <a:cxnSpLocks/>
            </p:cNvCxnSpPr>
            <p:nvPr/>
          </p:nvCxnSpPr>
          <p:spPr>
            <a:xfrm>
              <a:off x="7649775" y="2097573"/>
              <a:ext cx="6350" cy="891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5E1CEFE-B449-474F-A682-841855D5713F}"/>
                </a:ext>
              </a:extLst>
            </p:cNvPr>
            <p:cNvCxnSpPr>
              <a:cxnSpLocks/>
            </p:cNvCxnSpPr>
            <p:nvPr/>
          </p:nvCxnSpPr>
          <p:spPr>
            <a:xfrm>
              <a:off x="6846386" y="2538898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8C6C9301-EFFB-4FEF-83E9-90ED698F551F}"/>
                </a:ext>
              </a:extLst>
            </p:cNvPr>
            <p:cNvPicPr preferRelativeResize="0"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0400" y="2825387"/>
              <a:ext cx="4831200" cy="2158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그림 20" descr="의자, 실내, 테이블, 방이(가) 표시된 사진&#10;&#10;자동 생성된 설명">
              <a:extLst>
                <a:ext uri="{FF2B5EF4-FFF2-40B4-BE49-F238E27FC236}">
                  <a16:creationId xmlns:a16="http://schemas.microsoft.com/office/drawing/2014/main" id="{533D95DF-0A42-433D-9F74-D8AAD193A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7867" y="3508543"/>
              <a:ext cx="1690340" cy="1690340"/>
            </a:xfrm>
            <a:prstGeom prst="rect">
              <a:avLst/>
            </a:prstGeom>
          </p:spPr>
        </p:pic>
        <p:pic>
          <p:nvPicPr>
            <p:cNvPr id="22" name="그림 21" descr="선반, 책, 앉아있는, 목재의이(가) 표시된 사진&#10;&#10;자동 생성된 설명">
              <a:extLst>
                <a:ext uri="{FF2B5EF4-FFF2-40B4-BE49-F238E27FC236}">
                  <a16:creationId xmlns:a16="http://schemas.microsoft.com/office/drawing/2014/main" id="{D05680CF-C965-4A07-9C53-E88A7D868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0056" y="2898162"/>
              <a:ext cx="1463739" cy="1816120"/>
            </a:xfrm>
            <a:prstGeom prst="rect">
              <a:avLst/>
            </a:prstGeom>
          </p:spPr>
        </p:pic>
        <p:pic>
          <p:nvPicPr>
            <p:cNvPr id="23" name="그림 22" descr="선반, 책, 앉아있는, 목재의이(가) 표시된 사진&#10;&#10;자동 생성된 설명">
              <a:extLst>
                <a:ext uri="{FF2B5EF4-FFF2-40B4-BE49-F238E27FC236}">
                  <a16:creationId xmlns:a16="http://schemas.microsoft.com/office/drawing/2014/main" id="{E2D32476-5BBD-4541-AF6B-5D8D66BB3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091" y="2898441"/>
              <a:ext cx="1463739" cy="1816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08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침대, 창문, 테이블이(가) 표시된 사진&#10;&#10;자동 생성된 설명">
            <a:extLst>
              <a:ext uri="{FF2B5EF4-FFF2-40B4-BE49-F238E27FC236}">
                <a16:creationId xmlns:a16="http://schemas.microsoft.com/office/drawing/2014/main" id="{66DF3451-96C0-4118-B4D7-9D227BC32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2" y="2874762"/>
            <a:ext cx="2135784" cy="2639841"/>
          </a:xfrm>
          <a:prstGeom prst="rect">
            <a:avLst/>
          </a:prstGeom>
        </p:spPr>
      </p:pic>
      <p:pic>
        <p:nvPicPr>
          <p:cNvPr id="11" name="그림 10" descr="캐비닛, 가구, 실내, 냉장고이(가) 표시된 사진&#10;&#10;자동 생성된 설명">
            <a:extLst>
              <a:ext uri="{FF2B5EF4-FFF2-40B4-BE49-F238E27FC236}">
                <a16:creationId xmlns:a16="http://schemas.microsoft.com/office/drawing/2014/main" id="{FA443C9B-C4D6-4D8E-8B1D-085CDE816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2" y="2200048"/>
            <a:ext cx="1819412" cy="2816746"/>
          </a:xfrm>
          <a:prstGeom prst="rect">
            <a:avLst/>
          </a:prstGeom>
        </p:spPr>
      </p:pic>
      <p:pic>
        <p:nvPicPr>
          <p:cNvPr id="13" name="그림 12" descr="가구, 캐비닛, 실내, 앉아있는이(가) 표시된 사진&#10;&#10;자동 생성된 설명">
            <a:extLst>
              <a:ext uri="{FF2B5EF4-FFF2-40B4-BE49-F238E27FC236}">
                <a16:creationId xmlns:a16="http://schemas.microsoft.com/office/drawing/2014/main" id="{C16CE9AF-C39B-4D29-8A10-D94F2FA8B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07" y="5696751"/>
            <a:ext cx="1525439" cy="926357"/>
          </a:xfrm>
          <a:prstGeom prst="rect">
            <a:avLst/>
          </a:prstGeom>
        </p:spPr>
      </p:pic>
      <p:pic>
        <p:nvPicPr>
          <p:cNvPr id="15" name="그림 14" descr="가구, 테이블, 서있는, 책상이(가) 표시된 사진&#10;&#10;자동 생성된 설명">
            <a:extLst>
              <a:ext uri="{FF2B5EF4-FFF2-40B4-BE49-F238E27FC236}">
                <a16:creationId xmlns:a16="http://schemas.microsoft.com/office/drawing/2014/main" id="{A999D528-3D25-4F8B-B829-C6423FF39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55" y="4219219"/>
            <a:ext cx="842381" cy="842381"/>
          </a:xfrm>
          <a:prstGeom prst="rect">
            <a:avLst/>
          </a:prstGeom>
        </p:spPr>
      </p:pic>
      <p:pic>
        <p:nvPicPr>
          <p:cNvPr id="19" name="그림 18" descr="가구, 고양이, 작은, 하얀색이(가) 표시된 사진&#10;&#10;자동 생성된 설명">
            <a:extLst>
              <a:ext uri="{FF2B5EF4-FFF2-40B4-BE49-F238E27FC236}">
                <a16:creationId xmlns:a16="http://schemas.microsoft.com/office/drawing/2014/main" id="{99AB130E-A146-4C69-A09E-64D8F2F68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82" y="2727612"/>
            <a:ext cx="1251056" cy="125105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274CD37-1F06-4FBD-8741-B4CBAFF4DF87}"/>
              </a:ext>
            </a:extLst>
          </p:cNvPr>
          <p:cNvGrpSpPr/>
          <p:nvPr/>
        </p:nvGrpSpPr>
        <p:grpSpPr>
          <a:xfrm>
            <a:off x="3505888" y="1666875"/>
            <a:ext cx="5011487" cy="3460011"/>
            <a:chOff x="3505888" y="1666875"/>
            <a:chExt cx="5011487" cy="3460011"/>
          </a:xfrm>
        </p:grpSpPr>
        <p:pic>
          <p:nvPicPr>
            <p:cNvPr id="9" name="그림 8" descr="전자기기, 실내, 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F807B186-92EF-4089-A75E-5102EE414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201" y="3735421"/>
              <a:ext cx="4838174" cy="1326179"/>
            </a:xfrm>
            <a:prstGeom prst="rect">
              <a:avLst/>
            </a:prstGeom>
          </p:spPr>
        </p:pic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AC654888-90E4-4DB5-99CD-061A6925176D}"/>
                </a:ext>
              </a:extLst>
            </p:cNvPr>
            <p:cNvSpPr/>
            <p:nvPr/>
          </p:nvSpPr>
          <p:spPr>
            <a:xfrm>
              <a:off x="3679201" y="1666875"/>
              <a:ext cx="4838174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3" name="그림 2" descr="실내, 침대, 방, 앉아있는이(가) 표시된 사진&#10;&#10;자동 생성된 설명">
              <a:extLst>
                <a:ext uri="{FF2B5EF4-FFF2-40B4-BE49-F238E27FC236}">
                  <a16:creationId xmlns:a16="http://schemas.microsoft.com/office/drawing/2014/main" id="{772B6328-E826-41F2-9952-B008057C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578" y="2912122"/>
              <a:ext cx="2214764" cy="221476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B579F2E-6CB4-42DE-BD08-7890DD416F48}"/>
                </a:ext>
              </a:extLst>
            </p:cNvPr>
            <p:cNvSpPr/>
            <p:nvPr/>
          </p:nvSpPr>
          <p:spPr>
            <a:xfrm>
              <a:off x="3712140" y="2107098"/>
              <a:ext cx="1615440" cy="9042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27A094F-4B5D-4CD7-92B8-038A0461C96F}"/>
                </a:ext>
              </a:extLst>
            </p:cNvPr>
            <p:cNvSpPr/>
            <p:nvPr/>
          </p:nvSpPr>
          <p:spPr>
            <a:xfrm>
              <a:off x="6846500" y="2096938"/>
              <a:ext cx="1615440" cy="9042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EAEC706-9A87-496E-BE23-0F550C408BC3}"/>
                </a:ext>
              </a:extLst>
            </p:cNvPr>
            <p:cNvCxnSpPr>
              <a:cxnSpLocks/>
            </p:cNvCxnSpPr>
            <p:nvPr/>
          </p:nvCxnSpPr>
          <p:spPr>
            <a:xfrm>
              <a:off x="4519860" y="2107098"/>
              <a:ext cx="0" cy="904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AB48482-FCCE-4BA5-A602-620B10E49AAD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0" y="2543978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03C13F0-761A-4963-B897-BB26837FBC6C}"/>
                </a:ext>
              </a:extLst>
            </p:cNvPr>
            <p:cNvCxnSpPr>
              <a:cxnSpLocks/>
            </p:cNvCxnSpPr>
            <p:nvPr/>
          </p:nvCxnSpPr>
          <p:spPr>
            <a:xfrm>
              <a:off x="7649775" y="2097573"/>
              <a:ext cx="6350" cy="891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3F2159E-0984-4442-8DE9-76572A23C34C}"/>
                </a:ext>
              </a:extLst>
            </p:cNvPr>
            <p:cNvCxnSpPr>
              <a:cxnSpLocks/>
            </p:cNvCxnSpPr>
            <p:nvPr/>
          </p:nvCxnSpPr>
          <p:spPr>
            <a:xfrm>
              <a:off x="6846386" y="2538898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 descr="실내, 가구, 하얀색, 작은이(가) 표시된 사진&#10;&#10;자동 생성된 설명">
              <a:extLst>
                <a:ext uri="{FF2B5EF4-FFF2-40B4-BE49-F238E27FC236}">
                  <a16:creationId xmlns:a16="http://schemas.microsoft.com/office/drawing/2014/main" id="{9C38646D-4961-42A8-88C6-30AF93458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88" y="2729304"/>
              <a:ext cx="2032554" cy="2032554"/>
            </a:xfrm>
            <a:prstGeom prst="rect">
              <a:avLst/>
            </a:prstGeom>
          </p:spPr>
        </p:pic>
        <p:pic>
          <p:nvPicPr>
            <p:cNvPr id="27" name="그림 26" descr="캐비닛, 실내, 목재의, 앉아있는이(가) 표시된 사진&#10;&#10;자동 생성된 설명">
              <a:extLst>
                <a:ext uri="{FF2B5EF4-FFF2-40B4-BE49-F238E27FC236}">
                  <a16:creationId xmlns:a16="http://schemas.microsoft.com/office/drawing/2014/main" id="{0D1D87EC-818B-4AC2-91BC-BDAD98A5B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718" y="3970929"/>
              <a:ext cx="754434" cy="754434"/>
            </a:xfrm>
            <a:prstGeom prst="rect">
              <a:avLst/>
            </a:prstGeom>
          </p:spPr>
        </p:pic>
        <p:pic>
          <p:nvPicPr>
            <p:cNvPr id="28" name="그림 27" descr="캐비닛, 실내, 목재의, 앉아있는이(가) 표시된 사진&#10;&#10;자동 생성된 설명">
              <a:extLst>
                <a:ext uri="{FF2B5EF4-FFF2-40B4-BE49-F238E27FC236}">
                  <a16:creationId xmlns:a16="http://schemas.microsoft.com/office/drawing/2014/main" id="{CF735667-8DE2-496D-AA77-DF34CA898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585" y="3970929"/>
              <a:ext cx="754434" cy="754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0291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앉아있는, 조류, 쌍, 테이블이(가) 표시된 사진&#10;&#10;자동 생성된 설명">
            <a:extLst>
              <a:ext uri="{FF2B5EF4-FFF2-40B4-BE49-F238E27FC236}">
                <a16:creationId xmlns:a16="http://schemas.microsoft.com/office/drawing/2014/main" id="{7401EED6-3139-4437-954A-3C46C5D8A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904" y="2593195"/>
            <a:ext cx="976693" cy="650833"/>
          </a:xfrm>
          <a:prstGeom prst="rect">
            <a:avLst/>
          </a:prstGeom>
        </p:spPr>
      </p:pic>
      <p:pic>
        <p:nvPicPr>
          <p:cNvPr id="43" name="그림 42" descr="캐비닛, 실내, 가구, 냉장고이(가) 표시된 사진&#10;&#10;자동 생성된 설명">
            <a:extLst>
              <a:ext uri="{FF2B5EF4-FFF2-40B4-BE49-F238E27FC236}">
                <a16:creationId xmlns:a16="http://schemas.microsoft.com/office/drawing/2014/main" id="{A1AD0875-24CD-4CFD-A401-97318A507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934" y="3402453"/>
            <a:ext cx="1692789" cy="2540771"/>
          </a:xfrm>
          <a:prstGeom prst="rect">
            <a:avLst/>
          </a:prstGeom>
        </p:spPr>
      </p:pic>
      <p:pic>
        <p:nvPicPr>
          <p:cNvPr id="45" name="그림 44" descr="캐비닛, 가구, 실내, 앉아있는이(가) 표시된 사진&#10;&#10;자동 생성된 설명">
            <a:extLst>
              <a:ext uri="{FF2B5EF4-FFF2-40B4-BE49-F238E27FC236}">
                <a16:creationId xmlns:a16="http://schemas.microsoft.com/office/drawing/2014/main" id="{02482C8D-95BF-4DC2-A4A6-9FE0061C4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95" y="3295559"/>
            <a:ext cx="1494385" cy="1650498"/>
          </a:xfrm>
          <a:prstGeom prst="rect">
            <a:avLst/>
          </a:prstGeom>
        </p:spPr>
      </p:pic>
      <p:pic>
        <p:nvPicPr>
          <p:cNvPr id="58" name="그림 57" descr="앉아있는, 벤치, 오래된, 목재의이(가) 표시된 사진&#10;&#10;자동 생성된 설명">
            <a:extLst>
              <a:ext uri="{FF2B5EF4-FFF2-40B4-BE49-F238E27FC236}">
                <a16:creationId xmlns:a16="http://schemas.microsoft.com/office/drawing/2014/main" id="{66E1C189-87AA-462E-9934-567D02E81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81" y="914776"/>
            <a:ext cx="1279516" cy="1026811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CDD23E3D-1176-440D-AB5B-8A495E954ABD}"/>
              </a:ext>
            </a:extLst>
          </p:cNvPr>
          <p:cNvGrpSpPr/>
          <p:nvPr/>
        </p:nvGrpSpPr>
        <p:grpSpPr>
          <a:xfrm>
            <a:off x="3496702" y="1848036"/>
            <a:ext cx="4929088" cy="3392933"/>
            <a:chOff x="3589811" y="1666150"/>
            <a:chExt cx="4929088" cy="3392933"/>
          </a:xfrm>
        </p:grpSpPr>
        <p:pic>
          <p:nvPicPr>
            <p:cNvPr id="33" name="그림 32" descr="건물, 앉아있는, 열기, 바닥이(가) 표시된 사진&#10;&#10;자동 생성된 설명">
              <a:extLst>
                <a:ext uri="{FF2B5EF4-FFF2-40B4-BE49-F238E27FC236}">
                  <a16:creationId xmlns:a16="http://schemas.microsoft.com/office/drawing/2014/main" id="{F7000181-692E-424E-89F8-33065185F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699" y="3990534"/>
              <a:ext cx="4831200" cy="1068549"/>
            </a:xfrm>
            <a:prstGeom prst="rect">
              <a:avLst/>
            </a:prstGeom>
          </p:spPr>
        </p:pic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A3068601-62B9-42CD-929A-ADC1FB11482B}"/>
                </a:ext>
              </a:extLst>
            </p:cNvPr>
            <p:cNvSpPr/>
            <p:nvPr/>
          </p:nvSpPr>
          <p:spPr>
            <a:xfrm>
              <a:off x="3694674" y="1666150"/>
              <a:ext cx="4801870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19E4F46-601D-4FAE-ACF1-8D77926D1217}"/>
                </a:ext>
              </a:extLst>
            </p:cNvPr>
            <p:cNvSpPr/>
            <p:nvPr/>
          </p:nvSpPr>
          <p:spPr>
            <a:xfrm>
              <a:off x="3719439" y="2183675"/>
              <a:ext cx="1615440" cy="9042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61975C-115B-4997-8A5E-4AE3A87B2BD2}"/>
                </a:ext>
              </a:extLst>
            </p:cNvPr>
            <p:cNvSpPr/>
            <p:nvPr/>
          </p:nvSpPr>
          <p:spPr>
            <a:xfrm>
              <a:off x="6853799" y="2173515"/>
              <a:ext cx="1615440" cy="9042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1E9279B-7BFB-4881-AB68-74B8F6FA910D}"/>
                </a:ext>
              </a:extLst>
            </p:cNvPr>
            <p:cNvCxnSpPr>
              <a:cxnSpLocks/>
            </p:cNvCxnSpPr>
            <p:nvPr/>
          </p:nvCxnSpPr>
          <p:spPr>
            <a:xfrm>
              <a:off x="4527159" y="2183675"/>
              <a:ext cx="0" cy="904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A5A871C-3DF5-489A-A561-8F0853F6DD8F}"/>
                </a:ext>
              </a:extLst>
            </p:cNvPr>
            <p:cNvCxnSpPr>
              <a:cxnSpLocks/>
            </p:cNvCxnSpPr>
            <p:nvPr/>
          </p:nvCxnSpPr>
          <p:spPr>
            <a:xfrm>
              <a:off x="3716899" y="2620555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91E599D-119B-491F-AC7A-63FCC2C8D2C5}"/>
                </a:ext>
              </a:extLst>
            </p:cNvPr>
            <p:cNvCxnSpPr>
              <a:cxnSpLocks/>
            </p:cNvCxnSpPr>
            <p:nvPr/>
          </p:nvCxnSpPr>
          <p:spPr>
            <a:xfrm>
              <a:off x="7657074" y="2174150"/>
              <a:ext cx="6350" cy="891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F2EC490-1B8A-44B5-8469-C19616FCB258}"/>
                </a:ext>
              </a:extLst>
            </p:cNvPr>
            <p:cNvCxnSpPr>
              <a:cxnSpLocks/>
            </p:cNvCxnSpPr>
            <p:nvPr/>
          </p:nvCxnSpPr>
          <p:spPr>
            <a:xfrm>
              <a:off x="6853685" y="2615475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그림 30" descr="컵, 테이블, 음식, 앉아있는이(가) 표시된 사진&#10;&#10;자동 생성된 설명">
              <a:extLst>
                <a:ext uri="{FF2B5EF4-FFF2-40B4-BE49-F238E27FC236}">
                  <a16:creationId xmlns:a16="http://schemas.microsoft.com/office/drawing/2014/main" id="{AA4AB8FE-3F5D-4CE4-9E58-7EE64930F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171" y="3703170"/>
              <a:ext cx="1424734" cy="1068550"/>
            </a:xfrm>
            <a:prstGeom prst="rect">
              <a:avLst/>
            </a:prstGeom>
          </p:spPr>
        </p:pic>
        <p:pic>
          <p:nvPicPr>
            <p:cNvPr id="35" name="그림 34" descr="앉아있는, 테이블, 서있는, 병이(가) 표시된 사진&#10;&#10;자동 생성된 설명">
              <a:extLst>
                <a:ext uri="{FF2B5EF4-FFF2-40B4-BE49-F238E27FC236}">
                  <a16:creationId xmlns:a16="http://schemas.microsoft.com/office/drawing/2014/main" id="{05F142F0-0409-4E25-B9C0-9E2FEC337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459" y="3139794"/>
              <a:ext cx="1017377" cy="1688962"/>
            </a:xfrm>
            <a:prstGeom prst="rect">
              <a:avLst/>
            </a:prstGeom>
          </p:spPr>
        </p:pic>
        <p:pic>
          <p:nvPicPr>
            <p:cNvPr id="37" name="그림 36" descr="가구, 좌석, 보조의자, 테이블이(가) 표시된 사진&#10;&#10;자동 생성된 설명">
              <a:extLst>
                <a:ext uri="{FF2B5EF4-FFF2-40B4-BE49-F238E27FC236}">
                  <a16:creationId xmlns:a16="http://schemas.microsoft.com/office/drawing/2014/main" id="{C70C4E93-697A-4B01-9210-80E36DEA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9811" y="3990534"/>
              <a:ext cx="1242014" cy="955523"/>
            </a:xfrm>
            <a:prstGeom prst="rect">
              <a:avLst/>
            </a:prstGeom>
          </p:spPr>
        </p:pic>
        <p:pic>
          <p:nvPicPr>
            <p:cNvPr id="39" name="그림 38" descr="꽃, 식물, 실내, 테이블이(가) 표시된 사진&#10;&#10;자동 생성된 설명">
              <a:extLst>
                <a:ext uri="{FF2B5EF4-FFF2-40B4-BE49-F238E27FC236}">
                  <a16:creationId xmlns:a16="http://schemas.microsoft.com/office/drawing/2014/main" id="{63C777E4-992B-4073-976C-052857F7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8075" y="3139794"/>
              <a:ext cx="416972" cy="1065744"/>
            </a:xfrm>
            <a:prstGeom prst="rect">
              <a:avLst/>
            </a:prstGeom>
          </p:spPr>
        </p:pic>
        <p:pic>
          <p:nvPicPr>
            <p:cNvPr id="60" name="그림 59" descr="캐비닛, 가구, 실내, 선반이(가) 표시된 사진&#10;&#10;자동 생성된 설명">
              <a:extLst>
                <a:ext uri="{FF2B5EF4-FFF2-40B4-BE49-F238E27FC236}">
                  <a16:creationId xmlns:a16="http://schemas.microsoft.com/office/drawing/2014/main" id="{6400FFE5-9315-4145-A181-3A5359314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794" y="2703455"/>
              <a:ext cx="1329589" cy="2007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41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9C1BD4-C3BF-4854-BBBE-8C0A5B4AE6FE}"/>
              </a:ext>
            </a:extLst>
          </p:cNvPr>
          <p:cNvGrpSpPr/>
          <p:nvPr/>
        </p:nvGrpSpPr>
        <p:grpSpPr>
          <a:xfrm>
            <a:off x="3612199" y="1302597"/>
            <a:ext cx="4970570" cy="4567577"/>
            <a:chOff x="3612199" y="1302597"/>
            <a:chExt cx="4970570" cy="4567577"/>
          </a:xfrm>
        </p:grpSpPr>
        <p:pic>
          <p:nvPicPr>
            <p:cNvPr id="5" name="그림 4" descr="건물, 앉아있는, 열기, 바닥이(가) 표시된 사진&#10;&#10;자동 생성된 설명">
              <a:extLst>
                <a:ext uri="{FF2B5EF4-FFF2-40B4-BE49-F238E27FC236}">
                  <a16:creationId xmlns:a16="http://schemas.microsoft.com/office/drawing/2014/main" id="{5D96B875-DE82-4C2B-B64E-7D2568622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344" y="4056917"/>
              <a:ext cx="4831200" cy="1068549"/>
            </a:xfrm>
            <a:prstGeom prst="rect">
              <a:avLst/>
            </a:prstGeom>
          </p:spPr>
        </p:pic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D0494295-4101-451E-B019-F04A16135A43}"/>
                </a:ext>
              </a:extLst>
            </p:cNvPr>
            <p:cNvSpPr/>
            <p:nvPr/>
          </p:nvSpPr>
          <p:spPr>
            <a:xfrm>
              <a:off x="3736319" y="1732533"/>
              <a:ext cx="4801870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9DEACC-9C57-409E-9C7D-C4D25040443D}"/>
                </a:ext>
              </a:extLst>
            </p:cNvPr>
            <p:cNvSpPr/>
            <p:nvPr/>
          </p:nvSpPr>
          <p:spPr>
            <a:xfrm>
              <a:off x="3761084" y="2250058"/>
              <a:ext cx="1615440" cy="9042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DC558B-D768-4451-8473-EC3F8DD3BEDC}"/>
                </a:ext>
              </a:extLst>
            </p:cNvPr>
            <p:cNvSpPr/>
            <p:nvPr/>
          </p:nvSpPr>
          <p:spPr>
            <a:xfrm>
              <a:off x="6895444" y="2239898"/>
              <a:ext cx="1615440" cy="9042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BD3C555-059D-4F37-A0B8-E62466E2565C}"/>
                </a:ext>
              </a:extLst>
            </p:cNvPr>
            <p:cNvCxnSpPr>
              <a:cxnSpLocks/>
            </p:cNvCxnSpPr>
            <p:nvPr/>
          </p:nvCxnSpPr>
          <p:spPr>
            <a:xfrm>
              <a:off x="4568804" y="2250058"/>
              <a:ext cx="0" cy="904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058FC9A-90ED-4C39-9307-7D3F1B520FD7}"/>
                </a:ext>
              </a:extLst>
            </p:cNvPr>
            <p:cNvCxnSpPr>
              <a:cxnSpLocks/>
            </p:cNvCxnSpPr>
            <p:nvPr/>
          </p:nvCxnSpPr>
          <p:spPr>
            <a:xfrm>
              <a:off x="3758544" y="2686938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12F5402-9AA7-43F9-A99B-20D016F6524B}"/>
                </a:ext>
              </a:extLst>
            </p:cNvPr>
            <p:cNvCxnSpPr>
              <a:cxnSpLocks/>
            </p:cNvCxnSpPr>
            <p:nvPr/>
          </p:nvCxnSpPr>
          <p:spPr>
            <a:xfrm>
              <a:off x="7698719" y="2240533"/>
              <a:ext cx="6350" cy="891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BC6432D-DF6D-4B0A-94CD-945A692DC36F}"/>
                </a:ext>
              </a:extLst>
            </p:cNvPr>
            <p:cNvCxnSpPr>
              <a:cxnSpLocks/>
            </p:cNvCxnSpPr>
            <p:nvPr/>
          </p:nvCxnSpPr>
          <p:spPr>
            <a:xfrm>
              <a:off x="6895330" y="2681858"/>
              <a:ext cx="16154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그림 19" descr="전자레인지이(가) 표시된 사진&#10;&#10;자동 생성된 설명">
              <a:extLst>
                <a:ext uri="{FF2B5EF4-FFF2-40B4-BE49-F238E27FC236}">
                  <a16:creationId xmlns:a16="http://schemas.microsoft.com/office/drawing/2014/main" id="{E70A47B2-BE94-4885-ADBA-29C6232C6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390" y="1302597"/>
              <a:ext cx="3481379" cy="4567577"/>
            </a:xfrm>
            <a:prstGeom prst="rect">
              <a:avLst/>
            </a:prstGeom>
          </p:spPr>
        </p:pic>
        <p:pic>
          <p:nvPicPr>
            <p:cNvPr id="22" name="그림 21" descr="의자, 테이블, 식당, 앉아있는이(가) 표시된 사진&#10;&#10;자동 생성된 설명">
              <a:extLst>
                <a:ext uri="{FF2B5EF4-FFF2-40B4-BE49-F238E27FC236}">
                  <a16:creationId xmlns:a16="http://schemas.microsoft.com/office/drawing/2014/main" id="{29124330-0B89-4796-B7E8-D6C199246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2199" y="2702178"/>
              <a:ext cx="2523785" cy="2523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820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7ED38-E40F-4C68-AEC3-04EC04D1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2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1B04B8DE-FD02-4563-893D-C835A4DA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" y="1554010"/>
            <a:ext cx="6229569" cy="442149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54A2E6-52A3-4264-A993-70A5154AC80C}"/>
              </a:ext>
            </a:extLst>
          </p:cNvPr>
          <p:cNvSpPr/>
          <p:nvPr/>
        </p:nvSpPr>
        <p:spPr>
          <a:xfrm>
            <a:off x="691815" y="2197118"/>
            <a:ext cx="1615440" cy="904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60DF16-1762-4685-A562-DC0B21E0DC41}"/>
              </a:ext>
            </a:extLst>
          </p:cNvPr>
          <p:cNvCxnSpPr>
            <a:cxnSpLocks/>
          </p:cNvCxnSpPr>
          <p:nvPr/>
        </p:nvCxnSpPr>
        <p:spPr>
          <a:xfrm>
            <a:off x="1489375" y="2197118"/>
            <a:ext cx="0" cy="9045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4616CC1-8E10-4BE5-A777-4B0605536987}"/>
              </a:ext>
            </a:extLst>
          </p:cNvPr>
          <p:cNvCxnSpPr>
            <a:cxnSpLocks/>
          </p:cNvCxnSpPr>
          <p:nvPr/>
        </p:nvCxnSpPr>
        <p:spPr>
          <a:xfrm>
            <a:off x="691815" y="2659557"/>
            <a:ext cx="161544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347AE1-2CB8-43C2-B3F7-A196DE783EAA}"/>
              </a:ext>
            </a:extLst>
          </p:cNvPr>
          <p:cNvSpPr/>
          <p:nvPr/>
        </p:nvSpPr>
        <p:spPr>
          <a:xfrm>
            <a:off x="3810935" y="2166638"/>
            <a:ext cx="1615440" cy="904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A8B4CEA-B3DC-43FC-BA2F-438BA19B12D8}"/>
              </a:ext>
            </a:extLst>
          </p:cNvPr>
          <p:cNvCxnSpPr>
            <a:cxnSpLocks/>
          </p:cNvCxnSpPr>
          <p:nvPr/>
        </p:nvCxnSpPr>
        <p:spPr>
          <a:xfrm>
            <a:off x="4608495" y="2166638"/>
            <a:ext cx="0" cy="9045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3263A86-4422-4349-AC08-B80AE4014F71}"/>
              </a:ext>
            </a:extLst>
          </p:cNvPr>
          <p:cNvCxnSpPr>
            <a:cxnSpLocks/>
          </p:cNvCxnSpPr>
          <p:nvPr/>
        </p:nvCxnSpPr>
        <p:spPr>
          <a:xfrm>
            <a:off x="3810935" y="2629077"/>
            <a:ext cx="161544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C1D1A976-18BB-43E0-B054-724B1FD04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06" y="1554010"/>
            <a:ext cx="6229569" cy="44214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2466B2-0DA8-4A2D-8A60-97DD3F72485F}"/>
              </a:ext>
            </a:extLst>
          </p:cNvPr>
          <p:cNvSpPr/>
          <p:nvPr/>
        </p:nvSpPr>
        <p:spPr>
          <a:xfrm>
            <a:off x="7053372" y="2166638"/>
            <a:ext cx="1615440" cy="904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46D345-63A8-437A-A650-AD7C21FAE657}"/>
              </a:ext>
            </a:extLst>
          </p:cNvPr>
          <p:cNvSpPr/>
          <p:nvPr/>
        </p:nvSpPr>
        <p:spPr>
          <a:xfrm>
            <a:off x="10213132" y="2156477"/>
            <a:ext cx="1615440" cy="904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465B9B-34B8-4F7E-97A8-62CCB9B527C3}"/>
              </a:ext>
            </a:extLst>
          </p:cNvPr>
          <p:cNvCxnSpPr>
            <a:cxnSpLocks/>
          </p:cNvCxnSpPr>
          <p:nvPr/>
        </p:nvCxnSpPr>
        <p:spPr>
          <a:xfrm>
            <a:off x="7861092" y="2166638"/>
            <a:ext cx="0" cy="904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8800884-CD6C-4E97-B778-27104A503F7D}"/>
              </a:ext>
            </a:extLst>
          </p:cNvPr>
          <p:cNvCxnSpPr>
            <a:cxnSpLocks/>
          </p:cNvCxnSpPr>
          <p:nvPr/>
        </p:nvCxnSpPr>
        <p:spPr>
          <a:xfrm>
            <a:off x="7063532" y="2629077"/>
            <a:ext cx="16154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AD9E8A-60C1-4764-BC77-2F5442696BC4}"/>
              </a:ext>
            </a:extLst>
          </p:cNvPr>
          <p:cNvCxnSpPr>
            <a:cxnSpLocks/>
          </p:cNvCxnSpPr>
          <p:nvPr/>
        </p:nvCxnSpPr>
        <p:spPr>
          <a:xfrm>
            <a:off x="11020852" y="2136158"/>
            <a:ext cx="0" cy="904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F46F84-7836-4829-80B4-BBA426890639}"/>
              </a:ext>
            </a:extLst>
          </p:cNvPr>
          <p:cNvCxnSpPr>
            <a:cxnSpLocks/>
          </p:cNvCxnSpPr>
          <p:nvPr/>
        </p:nvCxnSpPr>
        <p:spPr>
          <a:xfrm>
            <a:off x="10223292" y="2598597"/>
            <a:ext cx="16154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 descr="풍선, 항공기, 운송, 착용이(가) 표시된 사진&#10;&#10;자동 생성된 설명">
            <a:extLst>
              <a:ext uri="{FF2B5EF4-FFF2-40B4-BE49-F238E27FC236}">
                <a16:creationId xmlns:a16="http://schemas.microsoft.com/office/drawing/2014/main" id="{D036E10C-D681-4C27-AE37-5E7F035D8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93" y="2392805"/>
            <a:ext cx="710286" cy="533504"/>
          </a:xfrm>
          <a:prstGeom prst="rect">
            <a:avLst/>
          </a:prstGeom>
        </p:spPr>
      </p:pic>
      <p:pic>
        <p:nvPicPr>
          <p:cNvPr id="19" name="그림 18" descr="풍선, 항공기, 운송, 착용이(가) 표시된 사진&#10;&#10;자동 생성된 설명">
            <a:extLst>
              <a:ext uri="{FF2B5EF4-FFF2-40B4-BE49-F238E27FC236}">
                <a16:creationId xmlns:a16="http://schemas.microsoft.com/office/drawing/2014/main" id="{EC18717E-6210-4F8D-8E62-3C05753A9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48" y="2392805"/>
            <a:ext cx="710286" cy="53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1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C43B7-C705-47E2-B891-5CD5BEFC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I’m</a:t>
            </a:r>
            <a:r>
              <a:rPr lang="ko-KR" altLang="en-US" dirty="0"/>
              <a:t> </a:t>
            </a:r>
            <a:r>
              <a:rPr lang="en-US" altLang="ko-KR" dirty="0"/>
              <a:t>trying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do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81523-78E3-4A3B-BE95-9C7A5AE47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Different kinds of rooms (kitchen, living room, library, bathroom, bedroom &amp; so on)</a:t>
            </a:r>
          </a:p>
          <a:p>
            <a:r>
              <a:rPr lang="en-US" altLang="ko-KR" dirty="0"/>
              <a:t>With three colors: black, white and gray/brown in order to differentiate between them (otherwise people might not consider them to be different contexts)</a:t>
            </a:r>
          </a:p>
          <a:p>
            <a:r>
              <a:rPr lang="en-US" altLang="ko-KR" dirty="0"/>
              <a:t>So far, three black, three white, and three gray/brown rooms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We should differentiate both type/color of rooms for each context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07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7B2EE-206C-4F60-8A71-C754CAFF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 need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6DD90-1FDF-4048-A49A-713BDF237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Black kitchen</a:t>
            </a:r>
          </a:p>
          <a:p>
            <a:r>
              <a:rPr lang="en-US" altLang="ko-KR" dirty="0"/>
              <a:t>Black library</a:t>
            </a:r>
          </a:p>
          <a:p>
            <a:r>
              <a:rPr lang="en-US" altLang="ko-KR" dirty="0"/>
              <a:t>Black bathroom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35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1A9C4EF-1C94-4769-9482-66434E235449}"/>
              </a:ext>
            </a:extLst>
          </p:cNvPr>
          <p:cNvGrpSpPr/>
          <p:nvPr/>
        </p:nvGrpSpPr>
        <p:grpSpPr>
          <a:xfrm>
            <a:off x="3667125" y="1730375"/>
            <a:ext cx="4857750" cy="3501201"/>
            <a:chOff x="3667125" y="1730375"/>
            <a:chExt cx="4857750" cy="350120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EE1C649-162C-439C-B571-E1751418879C}"/>
                </a:ext>
              </a:extLst>
            </p:cNvPr>
            <p:cNvGrpSpPr/>
            <p:nvPr/>
          </p:nvGrpSpPr>
          <p:grpSpPr>
            <a:xfrm>
              <a:off x="3667125" y="1730375"/>
              <a:ext cx="4857750" cy="3397250"/>
              <a:chOff x="3541997" y="1682249"/>
              <a:chExt cx="4857750" cy="339725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E9A4C48-42E2-40A7-83E8-8692DFA44ABF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0097" y="2869699"/>
                <a:ext cx="4819650" cy="2209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313D3855-F452-4887-ABB5-26AA9468D27D}"/>
                  </a:ext>
                </a:extLst>
              </p:cNvPr>
              <p:cNvSpPr/>
              <p:nvPr/>
            </p:nvSpPr>
            <p:spPr>
              <a:xfrm>
                <a:off x="3586447" y="1682249"/>
                <a:ext cx="4801870" cy="275717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154A2E6-52A3-4264-A993-70A5154AC80C}"/>
                  </a:ext>
                </a:extLst>
              </p:cNvPr>
              <p:cNvSpPr/>
              <p:nvPr/>
            </p:nvSpPr>
            <p:spPr>
              <a:xfrm>
                <a:off x="3624547" y="2218189"/>
                <a:ext cx="1615440" cy="90424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E60DF16-1762-4685-A562-DC0B21E0D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2107" y="2218189"/>
                <a:ext cx="0" cy="904240"/>
              </a:xfrm>
              <a:prstGeom prst="line">
                <a:avLst/>
              </a:prstGeom>
              <a:ln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4616CC1-8E10-4BE5-A777-4B0605536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4547" y="2680469"/>
                <a:ext cx="1615440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347AE1-2CB8-43C2-B3F7-A196DE783EAA}"/>
                  </a:ext>
                </a:extLst>
              </p:cNvPr>
              <p:cNvSpPr/>
              <p:nvPr/>
            </p:nvSpPr>
            <p:spPr>
              <a:xfrm>
                <a:off x="6737317" y="2187709"/>
                <a:ext cx="1615440" cy="90424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A8B4CEA-B3DC-43FC-BA2F-438BA19B1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1227" y="2187709"/>
                <a:ext cx="0" cy="904240"/>
              </a:xfrm>
              <a:prstGeom prst="line">
                <a:avLst/>
              </a:prstGeom>
              <a:ln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3263A86-4422-4349-AC08-B80AE4014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3667" y="2649989"/>
                <a:ext cx="1615440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7496002-9B81-45E2-BE9A-B77EEF88267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1997" y="3069089"/>
                <a:ext cx="1522095" cy="1174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1781596-A381-4894-982F-F331D0E6A021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4697" y="3930149"/>
                <a:ext cx="1958975" cy="1068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EA2458-0F06-498C-96D7-52CF095B9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294" y="2984054"/>
              <a:ext cx="2247522" cy="2247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70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7D39F63-B0E0-4023-81D1-74CE4238545F}"/>
              </a:ext>
            </a:extLst>
          </p:cNvPr>
          <p:cNvGrpSpPr/>
          <p:nvPr/>
        </p:nvGrpSpPr>
        <p:grpSpPr>
          <a:xfrm>
            <a:off x="3506697" y="1730375"/>
            <a:ext cx="4870355" cy="3459014"/>
            <a:chOff x="3506697" y="1730375"/>
            <a:chExt cx="4870355" cy="34590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9A4C48-42E2-40A7-83E8-8692DFA44AB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402" y="2917825"/>
              <a:ext cx="4819650" cy="220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313D3855-F452-4887-ABB5-26AA9468D27D}"/>
                </a:ext>
              </a:extLst>
            </p:cNvPr>
            <p:cNvSpPr/>
            <p:nvPr/>
          </p:nvSpPr>
          <p:spPr>
            <a:xfrm>
              <a:off x="3557402" y="1730375"/>
              <a:ext cx="4819650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154A2E6-52A3-4264-A993-70A5154AC80C}"/>
                </a:ext>
              </a:extLst>
            </p:cNvPr>
            <p:cNvSpPr/>
            <p:nvPr/>
          </p:nvSpPr>
          <p:spPr>
            <a:xfrm>
              <a:off x="3601852" y="2266315"/>
              <a:ext cx="1615440" cy="904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E60DF16-1762-4685-A562-DC0B21E0DC41}"/>
                </a:ext>
              </a:extLst>
            </p:cNvPr>
            <p:cNvCxnSpPr>
              <a:cxnSpLocks/>
            </p:cNvCxnSpPr>
            <p:nvPr/>
          </p:nvCxnSpPr>
          <p:spPr>
            <a:xfrm>
              <a:off x="4399412" y="2266315"/>
              <a:ext cx="0" cy="90424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4616CC1-8E10-4BE5-A777-4B0605536987}"/>
                </a:ext>
              </a:extLst>
            </p:cNvPr>
            <p:cNvCxnSpPr>
              <a:cxnSpLocks/>
            </p:cNvCxnSpPr>
            <p:nvPr/>
          </p:nvCxnSpPr>
          <p:spPr>
            <a:xfrm>
              <a:off x="3601852" y="2728595"/>
              <a:ext cx="161544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347AE1-2CB8-43C2-B3F7-A196DE783EAA}"/>
                </a:ext>
              </a:extLst>
            </p:cNvPr>
            <p:cNvSpPr/>
            <p:nvPr/>
          </p:nvSpPr>
          <p:spPr>
            <a:xfrm>
              <a:off x="6714622" y="2235835"/>
              <a:ext cx="1615440" cy="904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A8B4CEA-B3DC-43FC-BA2F-438BA19B12D8}"/>
                </a:ext>
              </a:extLst>
            </p:cNvPr>
            <p:cNvCxnSpPr>
              <a:cxnSpLocks/>
            </p:cNvCxnSpPr>
            <p:nvPr/>
          </p:nvCxnSpPr>
          <p:spPr>
            <a:xfrm>
              <a:off x="7518532" y="2235835"/>
              <a:ext cx="0" cy="90424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3263A86-4422-4349-AC08-B80AE4014F71}"/>
                </a:ext>
              </a:extLst>
            </p:cNvPr>
            <p:cNvCxnSpPr>
              <a:cxnSpLocks/>
            </p:cNvCxnSpPr>
            <p:nvPr/>
          </p:nvCxnSpPr>
          <p:spPr>
            <a:xfrm>
              <a:off x="6720972" y="2698115"/>
              <a:ext cx="161544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7D5C30E-51CA-48A1-8A9F-CC487FE532F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5652" y="3136345"/>
              <a:ext cx="1657350" cy="16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63EDF0-F0D9-44FC-B814-7ED58928D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427" y="3615638"/>
              <a:ext cx="1191150" cy="116710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F4BD06-F3CA-4015-B171-406423553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697" y="3785700"/>
              <a:ext cx="2105534" cy="1403689"/>
            </a:xfrm>
            <a:prstGeom prst="rect">
              <a:avLst/>
            </a:prstGeom>
          </p:spPr>
        </p:pic>
        <p:pic>
          <p:nvPicPr>
            <p:cNvPr id="3" name="그림 2" descr="기기, 캐비닛, 실내, 오븐이(가) 표시된 사진&#10;&#10;자동 생성된 설명">
              <a:extLst>
                <a:ext uri="{FF2B5EF4-FFF2-40B4-BE49-F238E27FC236}">
                  <a16:creationId xmlns:a16="http://schemas.microsoft.com/office/drawing/2014/main" id="{EF4E2471-F402-4D34-B271-603867B79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261" y="3588558"/>
              <a:ext cx="743151" cy="1208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13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7496002-9B81-45E2-BE9A-B77EEF88267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8" y="2540069"/>
            <a:ext cx="1522095" cy="11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781596-A381-4894-982F-F331D0E6A02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42" y="4593590"/>
            <a:ext cx="1958975" cy="106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D5C30E-51CA-48A1-8A9F-CC487FE532F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10" y="3764915"/>
            <a:ext cx="16573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quarium Furniture PNG File">
            <a:extLst>
              <a:ext uri="{FF2B5EF4-FFF2-40B4-BE49-F238E27FC236}">
                <a16:creationId xmlns:a16="http://schemas.microsoft.com/office/drawing/2014/main" id="{EC115BFF-128D-4310-91B2-BAA93F53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5" y="513756"/>
            <a:ext cx="1660044" cy="166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8EC3CD3-A38A-4EB3-82DA-8B4C3A6B4232}"/>
              </a:ext>
            </a:extLst>
          </p:cNvPr>
          <p:cNvGrpSpPr/>
          <p:nvPr/>
        </p:nvGrpSpPr>
        <p:grpSpPr>
          <a:xfrm>
            <a:off x="3719293" y="1730375"/>
            <a:ext cx="4819650" cy="3397250"/>
            <a:chOff x="3719293" y="1730375"/>
            <a:chExt cx="4819650" cy="3397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9A4C48-42E2-40A7-83E8-8692DFA44ABF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293" y="2917825"/>
              <a:ext cx="4819650" cy="220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313D3855-F452-4887-ABB5-26AA9468D27D}"/>
                </a:ext>
              </a:extLst>
            </p:cNvPr>
            <p:cNvSpPr/>
            <p:nvPr/>
          </p:nvSpPr>
          <p:spPr>
            <a:xfrm>
              <a:off x="3725643" y="1730375"/>
              <a:ext cx="4801870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154A2E6-52A3-4264-A993-70A5154AC80C}"/>
                </a:ext>
              </a:extLst>
            </p:cNvPr>
            <p:cNvSpPr/>
            <p:nvPr/>
          </p:nvSpPr>
          <p:spPr>
            <a:xfrm>
              <a:off x="3763743" y="2266315"/>
              <a:ext cx="1615440" cy="904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E60DF16-1762-4685-A562-DC0B21E0DC41}"/>
                </a:ext>
              </a:extLst>
            </p:cNvPr>
            <p:cNvCxnSpPr>
              <a:cxnSpLocks/>
            </p:cNvCxnSpPr>
            <p:nvPr/>
          </p:nvCxnSpPr>
          <p:spPr>
            <a:xfrm>
              <a:off x="4561303" y="2266315"/>
              <a:ext cx="0" cy="90424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4616CC1-8E10-4BE5-A777-4B0605536987}"/>
                </a:ext>
              </a:extLst>
            </p:cNvPr>
            <p:cNvCxnSpPr>
              <a:cxnSpLocks/>
            </p:cNvCxnSpPr>
            <p:nvPr/>
          </p:nvCxnSpPr>
          <p:spPr>
            <a:xfrm>
              <a:off x="3763743" y="2728595"/>
              <a:ext cx="161544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347AE1-2CB8-43C2-B3F7-A196DE783EAA}"/>
                </a:ext>
              </a:extLst>
            </p:cNvPr>
            <p:cNvSpPr/>
            <p:nvPr/>
          </p:nvSpPr>
          <p:spPr>
            <a:xfrm>
              <a:off x="6876513" y="2235835"/>
              <a:ext cx="1615440" cy="904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A8B4CEA-B3DC-43FC-BA2F-438BA19B12D8}"/>
                </a:ext>
              </a:extLst>
            </p:cNvPr>
            <p:cNvCxnSpPr>
              <a:cxnSpLocks/>
            </p:cNvCxnSpPr>
            <p:nvPr/>
          </p:nvCxnSpPr>
          <p:spPr>
            <a:xfrm>
              <a:off x="7680423" y="2235835"/>
              <a:ext cx="0" cy="90424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3263A86-4422-4349-AC08-B80AE4014F71}"/>
                </a:ext>
              </a:extLst>
            </p:cNvPr>
            <p:cNvCxnSpPr>
              <a:cxnSpLocks/>
            </p:cNvCxnSpPr>
            <p:nvPr/>
          </p:nvCxnSpPr>
          <p:spPr>
            <a:xfrm>
              <a:off x="6882863" y="2698115"/>
              <a:ext cx="161544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" name="그림 2" descr="소파, 가구, 실내, 좌석이(가) 표시된 사진&#10;&#10;자동 생성된 설명">
              <a:extLst>
                <a:ext uri="{FF2B5EF4-FFF2-40B4-BE49-F238E27FC236}">
                  <a16:creationId xmlns:a16="http://schemas.microsoft.com/office/drawing/2014/main" id="{A4FEFCEC-E2B5-4E4C-99A6-12ABE6C33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418" y="3714819"/>
              <a:ext cx="2403299" cy="115658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119B8AB-C98A-4DE2-BE14-2B865E762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653" y="3733213"/>
              <a:ext cx="1314210" cy="104170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C470877-D13F-4192-81D3-78A3D20E3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298" y="4034707"/>
              <a:ext cx="865812" cy="64476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A1D431B-B503-4A14-A609-4058CCC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121" y="3269119"/>
              <a:ext cx="1034770" cy="82781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11474B5-4D9A-4FF3-9602-097281BBB1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344" y="2595440"/>
            <a:ext cx="847015" cy="176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8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E5CF70-0F0C-4CCA-9101-FA08E4511440}"/>
              </a:ext>
            </a:extLst>
          </p:cNvPr>
          <p:cNvGrpSpPr/>
          <p:nvPr/>
        </p:nvGrpSpPr>
        <p:grpSpPr>
          <a:xfrm>
            <a:off x="3705225" y="1730375"/>
            <a:ext cx="5018605" cy="3397250"/>
            <a:chOff x="3705225" y="1730375"/>
            <a:chExt cx="5018605" cy="3397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8DE298-4F07-41BE-8348-7DA0814F820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225" y="2917825"/>
              <a:ext cx="4819650" cy="220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1E8C640C-BB8C-47C5-959E-D80281AF6E8C}"/>
                </a:ext>
              </a:extLst>
            </p:cNvPr>
            <p:cNvSpPr/>
            <p:nvPr/>
          </p:nvSpPr>
          <p:spPr>
            <a:xfrm>
              <a:off x="3711575" y="1730375"/>
              <a:ext cx="4801870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310E71-C054-4FD6-B1FC-37542B647290}"/>
                </a:ext>
              </a:extLst>
            </p:cNvPr>
            <p:cNvSpPr/>
            <p:nvPr/>
          </p:nvSpPr>
          <p:spPr>
            <a:xfrm>
              <a:off x="3749675" y="2266315"/>
              <a:ext cx="1615440" cy="904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2AEF0C6-9FA8-4736-84A3-C62278234637}"/>
                </a:ext>
              </a:extLst>
            </p:cNvPr>
            <p:cNvCxnSpPr>
              <a:cxnSpLocks/>
            </p:cNvCxnSpPr>
            <p:nvPr/>
          </p:nvCxnSpPr>
          <p:spPr>
            <a:xfrm>
              <a:off x="4547235" y="2266315"/>
              <a:ext cx="0" cy="90424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76D2A-1E37-481B-9BEA-ED89C01FB2BB}"/>
                </a:ext>
              </a:extLst>
            </p:cNvPr>
            <p:cNvCxnSpPr>
              <a:cxnSpLocks/>
            </p:cNvCxnSpPr>
            <p:nvPr/>
          </p:nvCxnSpPr>
          <p:spPr>
            <a:xfrm>
              <a:off x="3749675" y="2728595"/>
              <a:ext cx="161544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BBEBE2F-3507-4613-B502-1FD1FE2DE518}"/>
                </a:ext>
              </a:extLst>
            </p:cNvPr>
            <p:cNvSpPr/>
            <p:nvPr/>
          </p:nvSpPr>
          <p:spPr>
            <a:xfrm>
              <a:off x="6862445" y="2235835"/>
              <a:ext cx="1615440" cy="904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ED77306-88F2-4723-BE94-640FF151F9E7}"/>
                </a:ext>
              </a:extLst>
            </p:cNvPr>
            <p:cNvCxnSpPr>
              <a:cxnSpLocks/>
            </p:cNvCxnSpPr>
            <p:nvPr/>
          </p:nvCxnSpPr>
          <p:spPr>
            <a:xfrm>
              <a:off x="7666355" y="2235835"/>
              <a:ext cx="0" cy="90424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5144CC-F5B9-402F-956E-E9E48B4FA0F1}"/>
                </a:ext>
              </a:extLst>
            </p:cNvPr>
            <p:cNvCxnSpPr>
              <a:cxnSpLocks/>
            </p:cNvCxnSpPr>
            <p:nvPr/>
          </p:nvCxnSpPr>
          <p:spPr>
            <a:xfrm>
              <a:off x="6868795" y="2698115"/>
              <a:ext cx="161544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9" name="그림 28" descr="실내, 앉아있는, 침대, 테이블이(가) 표시된 사진&#10;&#10;자동 생성된 설명">
              <a:extLst>
                <a:ext uri="{FF2B5EF4-FFF2-40B4-BE49-F238E27FC236}">
                  <a16:creationId xmlns:a16="http://schemas.microsoft.com/office/drawing/2014/main" id="{F74DDDE0-9739-4053-B7D7-0DEA992C6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199" y="3776190"/>
              <a:ext cx="2094631" cy="1237141"/>
            </a:xfrm>
            <a:prstGeom prst="rect">
              <a:avLst/>
            </a:prstGeom>
          </p:spPr>
        </p:pic>
        <p:pic>
          <p:nvPicPr>
            <p:cNvPr id="31" name="그림 30" descr="가구, 좌석, 의자, 테이블이(가) 표시된 사진&#10;&#10;자동 생성된 설명">
              <a:extLst>
                <a:ext uri="{FF2B5EF4-FFF2-40B4-BE49-F238E27FC236}">
                  <a16:creationId xmlns:a16="http://schemas.microsoft.com/office/drawing/2014/main" id="{F1C84338-DED4-4C73-B825-33067F90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810" y="3852545"/>
              <a:ext cx="1558741" cy="931372"/>
            </a:xfrm>
            <a:prstGeom prst="rect">
              <a:avLst/>
            </a:prstGeom>
          </p:spPr>
        </p:pic>
        <p:pic>
          <p:nvPicPr>
            <p:cNvPr id="33" name="그림 32" descr="가구, 테이블, 목재의, 앉아있는이(가) 표시된 사진&#10;&#10;자동 생성된 설명">
              <a:extLst>
                <a:ext uri="{FF2B5EF4-FFF2-40B4-BE49-F238E27FC236}">
                  <a16:creationId xmlns:a16="http://schemas.microsoft.com/office/drawing/2014/main" id="{EC475D0D-0824-458B-B4C5-A923B3323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512" y="4235116"/>
              <a:ext cx="848400" cy="572469"/>
            </a:xfrm>
            <a:prstGeom prst="rect">
              <a:avLst/>
            </a:prstGeom>
          </p:spPr>
        </p:pic>
        <p:pic>
          <p:nvPicPr>
            <p:cNvPr id="2050" name="Picture 2" descr="Classical Flower Vase PNG Image">
              <a:extLst>
                <a:ext uri="{FF2B5EF4-FFF2-40B4-BE49-F238E27FC236}">
                  <a16:creationId xmlns:a16="http://schemas.microsoft.com/office/drawing/2014/main" id="{53BCB825-03C2-4F3B-969A-45ABE9FFB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403" y="3319103"/>
              <a:ext cx="702859" cy="1066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045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DA9E94-A7BC-4D43-A38D-F99940EBFB5D}"/>
              </a:ext>
            </a:extLst>
          </p:cNvPr>
          <p:cNvGrpSpPr/>
          <p:nvPr/>
        </p:nvGrpSpPr>
        <p:grpSpPr>
          <a:xfrm>
            <a:off x="3463856" y="1730375"/>
            <a:ext cx="5061019" cy="3397250"/>
            <a:chOff x="3463856" y="1730375"/>
            <a:chExt cx="5061019" cy="3397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8DE298-4F07-41BE-8348-7DA0814F820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225" y="2917825"/>
              <a:ext cx="4819650" cy="220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1E8C640C-BB8C-47C5-959E-D80281AF6E8C}"/>
                </a:ext>
              </a:extLst>
            </p:cNvPr>
            <p:cNvSpPr/>
            <p:nvPr/>
          </p:nvSpPr>
          <p:spPr>
            <a:xfrm>
              <a:off x="3711575" y="1730375"/>
              <a:ext cx="4801870" cy="27571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310E71-C054-4FD6-B1FC-37542B647290}"/>
                </a:ext>
              </a:extLst>
            </p:cNvPr>
            <p:cNvSpPr/>
            <p:nvPr/>
          </p:nvSpPr>
          <p:spPr>
            <a:xfrm>
              <a:off x="3749675" y="2266315"/>
              <a:ext cx="1615440" cy="904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0FBBC7-A6F0-4778-B5B8-947B131F7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856" y="2785237"/>
              <a:ext cx="1615441" cy="2261617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2AEF0C6-9FA8-4736-84A3-C62278234637}"/>
                </a:ext>
              </a:extLst>
            </p:cNvPr>
            <p:cNvCxnSpPr>
              <a:cxnSpLocks/>
            </p:cNvCxnSpPr>
            <p:nvPr/>
          </p:nvCxnSpPr>
          <p:spPr>
            <a:xfrm>
              <a:off x="4547235" y="2266315"/>
              <a:ext cx="0" cy="90424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76D2A-1E37-481B-9BEA-ED89C01FB2BB}"/>
                </a:ext>
              </a:extLst>
            </p:cNvPr>
            <p:cNvCxnSpPr>
              <a:cxnSpLocks/>
            </p:cNvCxnSpPr>
            <p:nvPr/>
          </p:nvCxnSpPr>
          <p:spPr>
            <a:xfrm>
              <a:off x="3749675" y="2728595"/>
              <a:ext cx="161544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BBEBE2F-3507-4613-B502-1FD1FE2DE518}"/>
                </a:ext>
              </a:extLst>
            </p:cNvPr>
            <p:cNvSpPr/>
            <p:nvPr/>
          </p:nvSpPr>
          <p:spPr>
            <a:xfrm>
              <a:off x="6862445" y="2235835"/>
              <a:ext cx="1615440" cy="904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ED77306-88F2-4723-BE94-640FF151F9E7}"/>
                </a:ext>
              </a:extLst>
            </p:cNvPr>
            <p:cNvCxnSpPr>
              <a:cxnSpLocks/>
            </p:cNvCxnSpPr>
            <p:nvPr/>
          </p:nvCxnSpPr>
          <p:spPr>
            <a:xfrm>
              <a:off x="7666355" y="2235835"/>
              <a:ext cx="0" cy="90424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5144CC-F5B9-402F-956E-E9E48B4FA0F1}"/>
                </a:ext>
              </a:extLst>
            </p:cNvPr>
            <p:cNvCxnSpPr>
              <a:cxnSpLocks/>
            </p:cNvCxnSpPr>
            <p:nvPr/>
          </p:nvCxnSpPr>
          <p:spPr>
            <a:xfrm>
              <a:off x="6868795" y="2698115"/>
              <a:ext cx="161544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939EC12-91C0-4DA7-8AC0-AA595E39D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565" y="2929843"/>
              <a:ext cx="1891477" cy="1891477"/>
            </a:xfrm>
            <a:prstGeom prst="rect">
              <a:avLst/>
            </a:prstGeom>
          </p:spPr>
        </p:pic>
        <p:pic>
          <p:nvPicPr>
            <p:cNvPr id="1026" name="Picture 2" descr="Black Toilets You'll Love | Wayfair.co.uk">
              <a:extLst>
                <a:ext uri="{FF2B5EF4-FFF2-40B4-BE49-F238E27FC236}">
                  <a16:creationId xmlns:a16="http://schemas.microsoft.com/office/drawing/2014/main" id="{70D744DF-40D9-4F8E-BA38-1004F1FD8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65" b="92903" l="10000" r="90000">
                          <a14:foregroundMark x1="40645" y1="6452" x2="56774" y2="8710"/>
                          <a14:foregroundMark x1="56774" y1="8710" x2="58387" y2="8387"/>
                          <a14:foregroundMark x1="46129" y1="92903" x2="55161" y2="91613"/>
                          <a14:backgroundMark x1="26452" y1="58387" x2="32258" y2="74839"/>
                          <a14:backgroundMark x1="32258" y1="74839" x2="32258" y2="79677"/>
                          <a14:backgroundMark x1="27097" y1="77742" x2="25806" y2="84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373" y="3791585"/>
              <a:ext cx="922963" cy="92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A90BDF1-4B99-4D37-856D-EE219CC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994" y="3875581"/>
              <a:ext cx="679631" cy="84953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403B2FF-BC7B-485F-A9B5-8B7D02F3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301" y="3782491"/>
              <a:ext cx="361696" cy="361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348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204</Words>
  <Application>Microsoft Office PowerPoint</Application>
  <PresentationFormat>와이드스크린</PresentationFormat>
  <Paragraphs>22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What I’m trying to do</vt:lpstr>
      <vt:lpstr>What I need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Sanghoon</dc:creator>
  <cp:lastModifiedBy>Sanghoon</cp:lastModifiedBy>
  <cp:revision>72</cp:revision>
  <dcterms:created xsi:type="dcterms:W3CDTF">2020-03-03T14:04:40Z</dcterms:created>
  <dcterms:modified xsi:type="dcterms:W3CDTF">2020-07-21T10:34:26Z</dcterms:modified>
</cp:coreProperties>
</file>